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13bf20fe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13bf20fe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weather=snow, rain, sunny, foggy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climate=describes weather patterns (dry, cold, humid)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13bf20fe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13bf20f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13bf20fe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13bf20fe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13bf20fe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13bf20fe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13bf20f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13bf20f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412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Sierra Nevada, Granada  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6434675" y="2390600"/>
            <a:ext cx="2510100" cy="17388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Mountain Climate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Cool summers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Cold winters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Abundant precipitation  </a:t>
            </a:r>
            <a:endParaRPr sz="18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7518"/>
          <a:stretch/>
        </p:blipFill>
        <p:spPr>
          <a:xfrm>
            <a:off x="311700" y="203600"/>
            <a:ext cx="5648599" cy="34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699" y="152400"/>
            <a:ext cx="2430060" cy="208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400"/>
            <a:ext cx="5758350" cy="38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7950" y="152400"/>
            <a:ext cx="230505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434675" y="2390600"/>
            <a:ext cx="2510100" cy="17388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Oceanic Climate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Mild temperatures all year round</a:t>
            </a:r>
            <a:endParaRPr sz="1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Abundant precipitation</a:t>
            </a:r>
            <a:r>
              <a:rPr lang="en"/>
              <a:t> </a:t>
            </a:r>
            <a:endParaRPr/>
          </a:p>
        </p:txBody>
      </p:sp>
      <p:sp>
        <p:nvSpPr>
          <p:cNvPr id="70" name="Google Shape;70;p15"/>
          <p:cNvSpPr txBox="1"/>
          <p:nvPr>
            <p:ph idx="4294967295" type="subTitle"/>
          </p:nvPr>
        </p:nvSpPr>
        <p:spPr>
          <a:xfrm>
            <a:off x="311700" y="412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Gijon, Asturia 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6434675" y="2390600"/>
            <a:ext cx="2510100" cy="17388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Continental Climate</a:t>
            </a:r>
            <a:endParaRPr sz="1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/>
              <a:t>Cold winters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Hot summers </a:t>
            </a:r>
            <a:endParaRPr sz="1800"/>
          </a:p>
        </p:txBody>
      </p:sp>
      <p:sp>
        <p:nvSpPr>
          <p:cNvPr id="76" name="Google Shape;76;p16"/>
          <p:cNvSpPr txBox="1"/>
          <p:nvPr>
            <p:ph idx="4294967295" type="subTitle"/>
          </p:nvPr>
        </p:nvSpPr>
        <p:spPr>
          <a:xfrm>
            <a:off x="311700" y="412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Estadio Santiago Bernabéu, Madrid </a:t>
            </a:r>
            <a:endParaRPr sz="28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6200"/>
            <a:ext cx="5302666" cy="39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866" y="152400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6434675" y="2466800"/>
            <a:ext cx="2510100" cy="17388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Mediterranean Climate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Mild Winters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Hot Summers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Irregular and low precipitation </a:t>
            </a:r>
            <a:endParaRPr sz="1800"/>
          </a:p>
        </p:txBody>
      </p:sp>
      <p:sp>
        <p:nvSpPr>
          <p:cNvPr id="84" name="Google Shape;84;p17"/>
          <p:cNvSpPr txBox="1"/>
          <p:nvPr>
            <p:ph idx="4294967295" type="subTitle"/>
          </p:nvPr>
        </p:nvSpPr>
        <p:spPr>
          <a:xfrm>
            <a:off x="311700" y="412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Almería, Andalucia </a:t>
            </a:r>
            <a:endParaRPr sz="28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6132500" cy="31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7300" y="228600"/>
            <a:ext cx="230505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6434675" y="2390600"/>
            <a:ext cx="2510100" cy="1738800"/>
          </a:xfrm>
          <a:prstGeom prst="rect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Subtropical Climate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Mild or warm temperatures all year round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Low precipitation</a:t>
            </a:r>
            <a:endParaRPr sz="1800"/>
          </a:p>
        </p:txBody>
      </p:sp>
      <p:sp>
        <p:nvSpPr>
          <p:cNvPr id="92" name="Google Shape;92;p18"/>
          <p:cNvSpPr txBox="1"/>
          <p:nvPr>
            <p:ph idx="4294967295" type="subTitle"/>
          </p:nvPr>
        </p:nvSpPr>
        <p:spPr>
          <a:xfrm>
            <a:off x="311700" y="4129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/>
              <a:t>Tenerife, Canary Islands </a:t>
            </a:r>
            <a:endParaRPr sz="28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152400"/>
            <a:ext cx="22479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994851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