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1" r:id="rId7"/>
    <p:sldId id="260" r:id="rId8"/>
  </p:sldIdLst>
  <p:sldSz cx="9144000" cy="5143500" type="screen16x9"/>
  <p:notesSz cx="7559675" cy="10691813"/>
  <p:embeddedFontLst>
    <p:embeddedFont>
      <p:font typeface="Montserrat" pitchFamily="2" charset="77"/>
      <p:regular r:id="rId10"/>
      <p:bold r:id="rId11"/>
      <p:italic r:id="rId12"/>
      <p:boldItalic r:id="rId13"/>
    </p:embeddedFont>
    <p:embeddedFont>
      <p:font typeface="Source Sans Pro" panose="020B0503030403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8rTWMgYD/vXA+loRypYDVM5in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39" d="100"/>
          <a:sy n="139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body" idx="2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body" idx="4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body" idx="2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3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4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body" idx="5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body" idx="6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ubTitle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4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5"/>
          <p:cNvSpPr txBox="1">
            <a:spLocks noGrp="1"/>
          </p:cNvSpPr>
          <p:nvPr>
            <p:ph type="subTitle" idx="1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5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6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6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6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7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3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7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8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9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body" idx="2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0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0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0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30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0"/>
          <p:cNvSpPr txBox="1">
            <a:spLocks noGrp="1"/>
          </p:cNvSpPr>
          <p:nvPr>
            <p:ph type="body" idx="4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0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body" idx="2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body" idx="3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body" idx="4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body" idx="5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1"/>
          <p:cNvSpPr txBox="1">
            <a:spLocks noGrp="1"/>
          </p:cNvSpPr>
          <p:nvPr>
            <p:ph type="body" idx="6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1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subTitle" idx="1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5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2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3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strike="noStrik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F3E6F3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3E6F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6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8472600" y="4663080"/>
            <a:ext cx="547920" cy="39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body" idx="1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reativecommons.org/licenses/by-nc-sa/4.0/?ref=chooser-v1" TargetMode="External"/><Relationship Id="rId5" Type="http://schemas.openxmlformats.org/officeDocument/2006/relationships/hyperlink" Target="http://www.wearedolphins.es/" TargetMode="External"/><Relationship Id="rId4" Type="http://schemas.openxmlformats.org/officeDocument/2006/relationships/hyperlink" Target="https://wearedolphins.es/situacion-de-aprendizaje_-wearedolphins_cronic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"/>
          <p:cNvSpPr/>
          <p:nvPr/>
        </p:nvSpPr>
        <p:spPr>
          <a:xfrm>
            <a:off x="438480" y="3677399"/>
            <a:ext cx="5123880" cy="72762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0000" tIns="91425" rIns="90000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</a:pPr>
            <a:r>
              <a:rPr lang="es" sz="1400" b="1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NOMBRE: We are dolphins_ Semana CULTURAL Y CIENCIA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</a:pPr>
            <a:r>
              <a:rPr lang="es" sz="1400" b="1" i="0" u="none" strike="noStrike" cap="none" dirty="0">
                <a:latin typeface="Montserrat"/>
                <a:ea typeface="Arial"/>
                <a:cs typeface="Arial"/>
                <a:sym typeface="Montserrat"/>
              </a:rPr>
              <a:t>Enna</a:t>
            </a:r>
            <a:r>
              <a:rPr lang="es" b="1" dirty="0">
                <a:latin typeface="Montserrat"/>
                <a:sym typeface="Montserrat"/>
              </a:rPr>
              <a:t> María Vaca Collado</a:t>
            </a:r>
            <a:endParaRPr sz="14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270;p51">
            <a:extLst>
              <a:ext uri="{FF2B5EF4-FFF2-40B4-BE49-F238E27FC236}">
                <a16:creationId xmlns:a16="http://schemas.microsoft.com/office/drawing/2014/main" id="{29ED5C1D-64B3-BEDA-506F-4447D5435B6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2100"/>
            <a:ext cx="1600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3E8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"/>
          <p:cNvSpPr/>
          <p:nvPr/>
        </p:nvSpPr>
        <p:spPr>
          <a:xfrm>
            <a:off x="168480" y="213480"/>
            <a:ext cx="8721360" cy="4791240"/>
          </a:xfrm>
          <a:prstGeom prst="roundRect">
            <a:avLst>
              <a:gd name="adj" fmla="val 6927"/>
            </a:avLst>
          </a:prstGeom>
          <a:solidFill>
            <a:schemeClr val="lt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Durante la semana del 22 al 25 de abril  hemos llevado a cabo  la Semana Cultural en la que: todo el alumnado del centro escolar han sido formados y formadas  en </a:t>
            </a:r>
            <a:r>
              <a:rPr lang="es-ES" sz="1200" dirty="0" err="1">
                <a:latin typeface="Montserrat"/>
                <a:ea typeface="Montserrat"/>
                <a:cs typeface="Montserrat"/>
                <a:sym typeface="Montserrat"/>
              </a:rPr>
              <a:t>microbit</a:t>
            </a: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  básico con un sencillo ejercicio. Esta formación ha sido llevada a cabo por mentores, que durante un mes en los recreos han sido preparados para ejercer esta labor por la persona encargada de TDE Y </a:t>
            </a:r>
            <a:r>
              <a:rPr lang="es-ES" sz="1200" dirty="0" err="1">
                <a:latin typeface="Montserrat"/>
                <a:ea typeface="Montserrat"/>
                <a:cs typeface="Montserrat"/>
                <a:sym typeface="Montserrat"/>
              </a:rPr>
              <a:t>ComDigEdu</a:t>
            </a: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 (yo).</a:t>
            </a: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La semana cultural, con respecto a esta actividad de Robótica ha sido un éxito; el </a:t>
            </a:r>
            <a:r>
              <a:rPr lang="es-ES" sz="1200" dirty="0" err="1">
                <a:latin typeface="Montserrat"/>
                <a:ea typeface="Montserrat"/>
                <a:cs typeface="Montserrat"/>
                <a:sym typeface="Montserrat"/>
              </a:rPr>
              <a:t>feedback</a:t>
            </a: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 del alumnado de todos los cursos ha sido muy positivo, es sencillo, sus caras lo dicen todo al ver que pueden programar y lo hacen bien. </a:t>
            </a: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En esta semana, además, nuestra asistencia a la entrega del IX certamen de Video Juegos de Scratch de la Universidad de Almería nos ha dado una nueva visión y afianzado el camino en el que se está trabajando . Hemos sido finalistas entre los 10 mejores, de 44 centros,  el único CEIP que se ha presentado, hemos competido con alumnado de la ESO Y BACHILLER. Estamos más que satisfechos. El evento nos ha llenado de aprendizajes y motivación suficiente para ir pensando en el proyecto del curso que viene. </a:t>
            </a: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Ahora, es el momento de realizar la crónica de contar al mundo entero lo que estamos haciendo aprendiendo y lo vamos a mostrar a través de la página Web </a:t>
            </a:r>
            <a:r>
              <a:rPr lang="es-ES" sz="1200" dirty="0" err="1">
                <a:latin typeface="Montserrat"/>
                <a:ea typeface="Montserrat"/>
                <a:cs typeface="Montserrat"/>
                <a:sym typeface="Montserrat"/>
              </a:rPr>
              <a:t>Wearedolphins</a:t>
            </a: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. Es el momento de las reporteras y  los reporteros, de los diseñadores y diseñadoras, de las ilustradoras e ilustradores.</a:t>
            </a: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Montserrat"/>
                <a:ea typeface="Montserrat"/>
                <a:cs typeface="Montserrat"/>
                <a:sym typeface="Montserrat"/>
              </a:rPr>
              <a:t>Una vez acabada esta actividad, englobada en la Situación de Aprendizaje presentada en este curso se procede a su evaluación.</a:t>
            </a:r>
          </a:p>
          <a:p>
            <a:pPr marL="0" lvl="0" indent="444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b="1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3E8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/>
          <p:nvPr/>
        </p:nvSpPr>
        <p:spPr>
          <a:xfrm>
            <a:off x="168480" y="213480"/>
            <a:ext cx="8721360" cy="4791240"/>
          </a:xfrm>
          <a:prstGeom prst="roundRect">
            <a:avLst>
              <a:gd name="adj" fmla="val 6927"/>
            </a:avLst>
          </a:prstGeom>
          <a:solidFill>
            <a:schemeClr val="lt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000" tIns="91425" rIns="90000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535CE75-5B03-6EC9-8672-62EF28271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91" y="503555"/>
            <a:ext cx="7772400" cy="37592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3E8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628DDB5-2DF7-2AEC-18F6-312FA89EA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02" y="176279"/>
            <a:ext cx="8314396" cy="47909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C4449D3-72AD-C2EC-DFF4-9B43D1A4A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10137"/>
            <a:ext cx="7772400" cy="36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1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DFFD899-E56D-C0DF-3A1B-EE16D72FC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818" y="4393732"/>
            <a:ext cx="6358270" cy="5407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4"/>
              </a:rPr>
              <a:t>SITUACIÓN DE APRENDIZAJE_ wearedolphins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© 2024 </a:t>
            </a:r>
            <a:r>
              <a:rPr kumimoji="0" lang="es-ES" altLang="es-ES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by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5"/>
              </a:rPr>
              <a:t>Enna María Vaca Collado </a:t>
            </a:r>
            <a:r>
              <a:rPr kumimoji="0" lang="es-ES" altLang="es-ES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is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licensed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kumimoji="0" lang="es-ES" altLang="es-ES" sz="12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under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CC BY-NC-SA 4.0  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      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  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      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  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       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  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  <a:hlinkClick r:id="rId6"/>
              </a:rPr>
              <a:t> </a:t>
            </a:r>
            <a:r>
              <a:rPr kumimoji="0" lang="es-ES" altLang="es-ES" sz="1600" b="0" i="0" u="none" strike="noStrike" cap="none" normalizeH="0" baseline="0" dirty="0">
                <a:ln>
                  <a:noFill/>
                </a:ln>
                <a:solidFill>
                  <a:srgbClr val="D14500"/>
                </a:solidFill>
                <a:effectLst/>
                <a:latin typeface="Source Sans Pro" panose="020B0503030403020204" pitchFamily="34" charset="0"/>
              </a:rPr>
              <a:t>      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F3E6F3"/>
      </a:dk2>
      <a:lt2>
        <a:srgbClr val="E4E9FA"/>
      </a:lt2>
      <a:accent1>
        <a:srgbClr val="E61770"/>
      </a:accent1>
      <a:accent2>
        <a:srgbClr val="EEBE31"/>
      </a:accent2>
      <a:accent3>
        <a:srgbClr val="2EA48D"/>
      </a:accent3>
      <a:accent4>
        <a:srgbClr val="3661A7"/>
      </a:accent4>
      <a:accent5>
        <a:srgbClr val="F24337"/>
      </a:accent5>
      <a:accent6>
        <a:srgbClr val="9C8BBE"/>
      </a:accent6>
      <a:hlink>
        <a:srgbClr val="9A36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327</Words>
  <Application>Microsoft Macintosh PowerPoint</Application>
  <PresentationFormat>Presentación en pantalla (16:9)</PresentationFormat>
  <Paragraphs>15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Montserrat</vt:lpstr>
      <vt:lpstr>Arial</vt:lpstr>
      <vt:lpstr>Times New Roman</vt:lpstr>
      <vt:lpstr>Source Sans Pro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ENNA</cp:lastModifiedBy>
  <cp:revision>5</cp:revision>
  <dcterms:modified xsi:type="dcterms:W3CDTF">2024-05-12T15:48:18Z</dcterms:modified>
</cp:coreProperties>
</file>