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5"/>
    <p:sldMasterId id="2147483696" r:id="rId6"/>
    <p:sldMasterId id="2147483697" r:id="rId7"/>
  </p:sldMasterIdLst>
  <p:notesMasterIdLst>
    <p:notesMasterId r:id="rId8"/>
  </p:notesMasterIdLst>
  <p:sldIdLst>
    <p:sldId id="256" r:id="rId9"/>
    <p:sldId id="257" r:id="rId10"/>
    <p:sldId id="258" r:id="rId11"/>
    <p:sldId id="259" r:id="rId12"/>
    <p:sldId id="260" r:id="rId13"/>
    <p:sldId id="261" r:id="rId14"/>
  </p:sldIdLst>
  <p:sldSz cy="5143500" cx="9144000"/>
  <p:notesSz cx="6858000" cy="9144000"/>
  <p:embeddedFontLst>
    <p:embeddedFont>
      <p:font typeface="Catamaran"/>
      <p:regular r:id="rId15"/>
      <p:bold r:id="rId16"/>
    </p:embeddedFont>
    <p:embeddedFont>
      <p:font typeface="Montserrat"/>
      <p:regular r:id="rId17"/>
      <p:bold r:id="rId18"/>
      <p:italic r:id="rId19"/>
      <p:boldItalic r:id="rId20"/>
    </p:embeddedFont>
    <p:embeddedFont>
      <p:font typeface="Catamaran ExtraBold"/>
      <p:bold r:id="rId21"/>
    </p:embeddedFont>
    <p:embeddedFont>
      <p:font typeface="Fira Sans"/>
      <p:regular r:id="rId22"/>
      <p:bold r:id="rId23"/>
      <p:italic r:id="rId24"/>
      <p:boldItalic r:id="rId25"/>
    </p:embeddedFont>
    <p:embeddedFont>
      <p:font typeface="Fira Sans Light"/>
      <p:regular r:id="rId26"/>
      <p:bold r:id="rId27"/>
      <p:italic r:id="rId28"/>
      <p:boldItalic r:id="rId29"/>
    </p:embeddedFont>
    <p:embeddedFont>
      <p:font typeface="Chivo"/>
      <p:regular r:id="rId30"/>
      <p:bold r:id="rId31"/>
      <p:italic r:id="rId32"/>
      <p:boldItalic r:id="rId33"/>
    </p:embeddedFont>
    <p:embeddedFont>
      <p:font typeface="Gill Sans"/>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160">
          <p15:clr>
            <a:srgbClr val="A4A3A4"/>
          </p15:clr>
        </p15:guide>
        <p15:guide id="3" pos="5627">
          <p15:clr>
            <a:srgbClr val="9AA0A6"/>
          </p15:clr>
        </p15:guide>
        <p15:guide id="4" pos="4453">
          <p15:clr>
            <a:srgbClr val="9AA0A6"/>
          </p15:clr>
        </p15:guide>
        <p15:guide id="5" pos="368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3BD49C-BB24-4727-83C7-35A468BCA447}">
  <a:tblStyle styleId="{253BD49C-BB24-4727-83C7-35A468BCA447}"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160"/>
        <p:guide pos="5627"/>
        <p:guide pos="4453"/>
        <p:guide pos="368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FiraSans-regular.fntdata"/><Relationship Id="rId21" Type="http://schemas.openxmlformats.org/officeDocument/2006/relationships/font" Target="fonts/CatamaranExtraBold-bold.fntdata"/><Relationship Id="rId24" Type="http://schemas.openxmlformats.org/officeDocument/2006/relationships/font" Target="fonts/FiraSans-italic.fntdata"/><Relationship Id="rId23" Type="http://schemas.openxmlformats.org/officeDocument/2006/relationships/font" Target="fonts/FiraSans-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FiraSansLight-regular.fntdata"/><Relationship Id="rId25" Type="http://schemas.openxmlformats.org/officeDocument/2006/relationships/font" Target="fonts/FiraSans-boldItalic.fntdata"/><Relationship Id="rId28" Type="http://schemas.openxmlformats.org/officeDocument/2006/relationships/font" Target="fonts/FiraSansLight-italic.fntdata"/><Relationship Id="rId27" Type="http://schemas.openxmlformats.org/officeDocument/2006/relationships/font" Target="fonts/FiraSansLight-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FiraSansLight-bold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Chivo-bold.fntdata"/><Relationship Id="rId30" Type="http://schemas.openxmlformats.org/officeDocument/2006/relationships/font" Target="fonts/Chivo-regular.fntdata"/><Relationship Id="rId11" Type="http://schemas.openxmlformats.org/officeDocument/2006/relationships/slide" Target="slides/slide3.xml"/><Relationship Id="rId33" Type="http://schemas.openxmlformats.org/officeDocument/2006/relationships/font" Target="fonts/Chivo-boldItalic.fntdata"/><Relationship Id="rId10" Type="http://schemas.openxmlformats.org/officeDocument/2006/relationships/slide" Target="slides/slide2.xml"/><Relationship Id="rId32" Type="http://schemas.openxmlformats.org/officeDocument/2006/relationships/font" Target="fonts/Chivo-italic.fntdata"/><Relationship Id="rId13" Type="http://schemas.openxmlformats.org/officeDocument/2006/relationships/slide" Target="slides/slide5.xml"/><Relationship Id="rId35" Type="http://schemas.openxmlformats.org/officeDocument/2006/relationships/font" Target="fonts/GillSans-bold.fntdata"/><Relationship Id="rId12" Type="http://schemas.openxmlformats.org/officeDocument/2006/relationships/slide" Target="slides/slide4.xml"/><Relationship Id="rId34" Type="http://schemas.openxmlformats.org/officeDocument/2006/relationships/font" Target="fonts/GillSans-regular.fntdata"/><Relationship Id="rId15" Type="http://schemas.openxmlformats.org/officeDocument/2006/relationships/font" Target="fonts/Catamaran-regular.fntdata"/><Relationship Id="rId14" Type="http://schemas.openxmlformats.org/officeDocument/2006/relationships/slide" Target="slides/slide6.xml"/><Relationship Id="rId17" Type="http://schemas.openxmlformats.org/officeDocument/2006/relationships/font" Target="fonts/Montserrat-regular.fntdata"/><Relationship Id="rId16" Type="http://schemas.openxmlformats.org/officeDocument/2006/relationships/font" Target="fonts/Catamaran-bold.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1a1ba8aa9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1a1ba8aa9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d5948dcec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d5948dcec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d5948dcec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d5948dcec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d5948dcec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d5948dcec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82029b78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82029b78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fe2c8f7a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fe2c8f7a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cabecera y parrafo">
  <p:cSld name="TITLE_2">
    <p:bg>
      <p:bgPr>
        <a:solidFill>
          <a:schemeClr val="dk1"/>
        </a:solidFill>
      </p:bgPr>
    </p:bg>
    <p:spTree>
      <p:nvGrpSpPr>
        <p:cNvPr id="58" name="Shape 58"/>
        <p:cNvGrpSpPr/>
        <p:nvPr/>
      </p:nvGrpSpPr>
      <p:grpSpPr>
        <a:xfrm>
          <a:off x="0" y="0"/>
          <a:ext cx="0" cy="0"/>
          <a:chOff x="0" y="0"/>
          <a:chExt cx="0" cy="0"/>
        </a:xfrm>
      </p:grpSpPr>
      <p:sp>
        <p:nvSpPr>
          <p:cNvPr id="59" name="Google Shape;59;p15"/>
          <p:cNvSpPr txBox="1"/>
          <p:nvPr>
            <p:ph type="ctrTitle"/>
          </p:nvPr>
        </p:nvSpPr>
        <p:spPr>
          <a:xfrm>
            <a:off x="502200" y="1409700"/>
            <a:ext cx="3932700" cy="1890000"/>
          </a:xfrm>
          <a:prstGeom prst="rect">
            <a:avLst/>
          </a:prstGeom>
        </p:spPr>
        <p:txBody>
          <a:bodyPr anchorCtr="0" anchor="b" bIns="0" lIns="0" spcFirstLastPara="1" rIns="0" wrap="square" tIns="0">
            <a:noAutofit/>
          </a:bodyPr>
          <a:lstStyle>
            <a:lvl1pPr lvl="0" rtl="0">
              <a:spcBef>
                <a:spcPts val="0"/>
              </a:spcBef>
              <a:spcAft>
                <a:spcPts val="0"/>
              </a:spcAft>
              <a:buClr>
                <a:schemeClr val="lt1"/>
              </a:buClr>
              <a:buSzPts val="3800"/>
              <a:buNone/>
              <a:defRPr sz="3800">
                <a:solidFill>
                  <a:schemeClr val="lt1"/>
                </a:solidFill>
              </a:defRPr>
            </a:lvl1pPr>
            <a:lvl2pPr lvl="1" rtl="0">
              <a:spcBef>
                <a:spcPts val="0"/>
              </a:spcBef>
              <a:spcAft>
                <a:spcPts val="0"/>
              </a:spcAft>
              <a:buClr>
                <a:schemeClr val="lt1"/>
              </a:buClr>
              <a:buSzPts val="5000"/>
              <a:buNone/>
              <a:defRPr sz="5000">
                <a:solidFill>
                  <a:schemeClr val="lt1"/>
                </a:solidFill>
              </a:defRPr>
            </a:lvl2pPr>
            <a:lvl3pPr lvl="2" rtl="0">
              <a:spcBef>
                <a:spcPts val="0"/>
              </a:spcBef>
              <a:spcAft>
                <a:spcPts val="0"/>
              </a:spcAft>
              <a:buClr>
                <a:schemeClr val="lt1"/>
              </a:buClr>
              <a:buSzPts val="5000"/>
              <a:buNone/>
              <a:defRPr sz="5000">
                <a:solidFill>
                  <a:schemeClr val="lt1"/>
                </a:solidFill>
              </a:defRPr>
            </a:lvl3pPr>
            <a:lvl4pPr lvl="3" rtl="0">
              <a:spcBef>
                <a:spcPts val="0"/>
              </a:spcBef>
              <a:spcAft>
                <a:spcPts val="0"/>
              </a:spcAft>
              <a:buClr>
                <a:schemeClr val="lt1"/>
              </a:buClr>
              <a:buSzPts val="5000"/>
              <a:buNone/>
              <a:defRPr sz="5000">
                <a:solidFill>
                  <a:schemeClr val="lt1"/>
                </a:solidFill>
              </a:defRPr>
            </a:lvl4pPr>
            <a:lvl5pPr lvl="4" rtl="0">
              <a:spcBef>
                <a:spcPts val="0"/>
              </a:spcBef>
              <a:spcAft>
                <a:spcPts val="0"/>
              </a:spcAft>
              <a:buClr>
                <a:schemeClr val="lt1"/>
              </a:buClr>
              <a:buSzPts val="5000"/>
              <a:buNone/>
              <a:defRPr sz="5000">
                <a:solidFill>
                  <a:schemeClr val="lt1"/>
                </a:solidFill>
              </a:defRPr>
            </a:lvl5pPr>
            <a:lvl6pPr lvl="5" rtl="0">
              <a:spcBef>
                <a:spcPts val="0"/>
              </a:spcBef>
              <a:spcAft>
                <a:spcPts val="0"/>
              </a:spcAft>
              <a:buClr>
                <a:schemeClr val="lt1"/>
              </a:buClr>
              <a:buSzPts val="5000"/>
              <a:buNone/>
              <a:defRPr sz="5000">
                <a:solidFill>
                  <a:schemeClr val="lt1"/>
                </a:solidFill>
              </a:defRPr>
            </a:lvl6pPr>
            <a:lvl7pPr lvl="6" rtl="0">
              <a:spcBef>
                <a:spcPts val="0"/>
              </a:spcBef>
              <a:spcAft>
                <a:spcPts val="0"/>
              </a:spcAft>
              <a:buClr>
                <a:schemeClr val="lt1"/>
              </a:buClr>
              <a:buSzPts val="5000"/>
              <a:buNone/>
              <a:defRPr sz="5000">
                <a:solidFill>
                  <a:schemeClr val="lt1"/>
                </a:solidFill>
              </a:defRPr>
            </a:lvl7pPr>
            <a:lvl8pPr lvl="7" rtl="0">
              <a:spcBef>
                <a:spcPts val="0"/>
              </a:spcBef>
              <a:spcAft>
                <a:spcPts val="0"/>
              </a:spcAft>
              <a:buClr>
                <a:schemeClr val="lt1"/>
              </a:buClr>
              <a:buSzPts val="5000"/>
              <a:buNone/>
              <a:defRPr sz="5000">
                <a:solidFill>
                  <a:schemeClr val="lt1"/>
                </a:solidFill>
              </a:defRPr>
            </a:lvl8pPr>
            <a:lvl9pPr lvl="8" rtl="0">
              <a:spcBef>
                <a:spcPts val="0"/>
              </a:spcBef>
              <a:spcAft>
                <a:spcPts val="0"/>
              </a:spcAft>
              <a:buClr>
                <a:schemeClr val="lt1"/>
              </a:buClr>
              <a:buSzPts val="5000"/>
              <a:buNone/>
              <a:defRPr sz="5000">
                <a:solidFill>
                  <a:schemeClr val="lt1"/>
                </a:solidFill>
              </a:defRPr>
            </a:lvl9pPr>
          </a:lstStyle>
          <a:p/>
        </p:txBody>
      </p:sp>
      <p:sp>
        <p:nvSpPr>
          <p:cNvPr id="60" name="Google Shape;60;p15"/>
          <p:cNvSpPr txBox="1"/>
          <p:nvPr>
            <p:ph idx="1" type="subTitle"/>
          </p:nvPr>
        </p:nvSpPr>
        <p:spPr>
          <a:xfrm>
            <a:off x="502200" y="3567550"/>
            <a:ext cx="3320100" cy="792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62" name="Google Shape;62;p15"/>
          <p:cNvSpPr/>
          <p:nvPr>
            <p:ph idx="2" type="pic"/>
          </p:nvPr>
        </p:nvSpPr>
        <p:spPr>
          <a:xfrm>
            <a:off x="5391000" y="-19050"/>
            <a:ext cx="3794100" cy="5143500"/>
          </a:xfrm>
          <a:prstGeom prst="rect">
            <a:avLst/>
          </a:prstGeom>
          <a:noFill/>
          <a:ln>
            <a:noFill/>
          </a:ln>
        </p:spPr>
      </p:sp>
      <p:sp>
        <p:nvSpPr>
          <p:cNvPr id="63" name="Google Shape;63;p15"/>
          <p:cNvSpPr txBox="1"/>
          <p:nvPr>
            <p:ph idx="3" type="subTitle"/>
          </p:nvPr>
        </p:nvSpPr>
        <p:spPr>
          <a:xfrm>
            <a:off x="502200" y="1057275"/>
            <a:ext cx="4758600" cy="393600"/>
          </a:xfrm>
          <a:prstGeom prst="rect">
            <a:avLst/>
          </a:prstGeom>
        </p:spPr>
        <p:txBody>
          <a:bodyPr anchorCtr="0" anchor="t" bIns="0" lIns="0" spcFirstLastPara="1" rIns="0" wrap="square" tIns="0">
            <a:noAutofit/>
          </a:bodyPr>
          <a:lstStyle>
            <a:lvl1pPr lvl="0" rtl="0">
              <a:spcBef>
                <a:spcPts val="0"/>
              </a:spcBef>
              <a:spcAft>
                <a:spcPts val="0"/>
              </a:spcAft>
              <a:buClr>
                <a:schemeClr val="accent2"/>
              </a:buClr>
              <a:buSzPts val="1300"/>
              <a:buFont typeface="Catamaran"/>
              <a:buNone/>
              <a:defRPr sz="1300">
                <a:solidFill>
                  <a:schemeClr val="accent2"/>
                </a:solidFill>
                <a:latin typeface="Catamaran"/>
                <a:ea typeface="Catamaran"/>
                <a:cs typeface="Catamaran"/>
                <a:sym typeface="Catamaran"/>
              </a:defRPr>
            </a:lvl1pPr>
            <a:lvl2pPr lvl="1" rtl="0">
              <a:spcBef>
                <a:spcPts val="0"/>
              </a:spcBef>
              <a:spcAft>
                <a:spcPts val="0"/>
              </a:spcAft>
              <a:buSzPts val="900"/>
              <a:buFont typeface="Catamaran"/>
              <a:buNone/>
              <a:defRPr sz="900">
                <a:latin typeface="Catamaran"/>
                <a:ea typeface="Catamaran"/>
                <a:cs typeface="Catamaran"/>
                <a:sym typeface="Catamaran"/>
              </a:defRPr>
            </a:lvl2pPr>
            <a:lvl3pPr lvl="2" rtl="0">
              <a:spcBef>
                <a:spcPts val="0"/>
              </a:spcBef>
              <a:spcAft>
                <a:spcPts val="0"/>
              </a:spcAft>
              <a:buSzPts val="900"/>
              <a:buFont typeface="Catamaran"/>
              <a:buNone/>
              <a:defRPr sz="900">
                <a:latin typeface="Catamaran"/>
                <a:ea typeface="Catamaran"/>
                <a:cs typeface="Catamaran"/>
                <a:sym typeface="Catamaran"/>
              </a:defRPr>
            </a:lvl3pPr>
            <a:lvl4pPr lvl="3" rtl="0">
              <a:spcBef>
                <a:spcPts val="0"/>
              </a:spcBef>
              <a:spcAft>
                <a:spcPts val="0"/>
              </a:spcAft>
              <a:buSzPts val="900"/>
              <a:buFont typeface="Catamaran"/>
              <a:buNone/>
              <a:defRPr sz="900">
                <a:latin typeface="Catamaran"/>
                <a:ea typeface="Catamaran"/>
                <a:cs typeface="Catamaran"/>
                <a:sym typeface="Catamaran"/>
              </a:defRPr>
            </a:lvl4pPr>
            <a:lvl5pPr lvl="4" rtl="0">
              <a:spcBef>
                <a:spcPts val="0"/>
              </a:spcBef>
              <a:spcAft>
                <a:spcPts val="0"/>
              </a:spcAft>
              <a:buSzPts val="900"/>
              <a:buFont typeface="Catamaran"/>
              <a:buNone/>
              <a:defRPr sz="900">
                <a:latin typeface="Catamaran"/>
                <a:ea typeface="Catamaran"/>
                <a:cs typeface="Catamaran"/>
                <a:sym typeface="Catamaran"/>
              </a:defRPr>
            </a:lvl5pPr>
            <a:lvl6pPr lvl="5" rtl="0">
              <a:spcBef>
                <a:spcPts val="0"/>
              </a:spcBef>
              <a:spcAft>
                <a:spcPts val="0"/>
              </a:spcAft>
              <a:buSzPts val="900"/>
              <a:buFont typeface="Catamaran"/>
              <a:buNone/>
              <a:defRPr sz="900">
                <a:latin typeface="Catamaran"/>
                <a:ea typeface="Catamaran"/>
                <a:cs typeface="Catamaran"/>
                <a:sym typeface="Catamaran"/>
              </a:defRPr>
            </a:lvl6pPr>
            <a:lvl7pPr lvl="6" rtl="0">
              <a:spcBef>
                <a:spcPts val="0"/>
              </a:spcBef>
              <a:spcAft>
                <a:spcPts val="0"/>
              </a:spcAft>
              <a:buSzPts val="900"/>
              <a:buFont typeface="Catamaran"/>
              <a:buNone/>
              <a:defRPr sz="900">
                <a:latin typeface="Catamaran"/>
                <a:ea typeface="Catamaran"/>
                <a:cs typeface="Catamaran"/>
                <a:sym typeface="Catamaran"/>
              </a:defRPr>
            </a:lvl7pPr>
            <a:lvl8pPr lvl="7" rtl="0">
              <a:spcBef>
                <a:spcPts val="0"/>
              </a:spcBef>
              <a:spcAft>
                <a:spcPts val="0"/>
              </a:spcAft>
              <a:buSzPts val="900"/>
              <a:buFont typeface="Catamaran"/>
              <a:buNone/>
              <a:defRPr sz="900">
                <a:latin typeface="Catamaran"/>
                <a:ea typeface="Catamaran"/>
                <a:cs typeface="Catamaran"/>
                <a:sym typeface="Catamaran"/>
              </a:defRPr>
            </a:lvl8pPr>
            <a:lvl9pPr lvl="8" rtl="0">
              <a:spcBef>
                <a:spcPts val="0"/>
              </a:spcBef>
              <a:spcAft>
                <a:spcPts val="0"/>
              </a:spcAft>
              <a:buSzPts val="900"/>
              <a:buFont typeface="Catamaran"/>
              <a:buNone/>
              <a:defRPr sz="900">
                <a:latin typeface="Catamaran"/>
                <a:ea typeface="Catamaran"/>
                <a:cs typeface="Catamaran"/>
                <a:sym typeface="Catamara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cabecera y parrafo 1">
  <p:cSld name="TITLE_2_1">
    <p:bg>
      <p:bgPr>
        <a:solidFill>
          <a:schemeClr val="lt2"/>
        </a:solidFill>
      </p:bgPr>
    </p:bg>
    <p:spTree>
      <p:nvGrpSpPr>
        <p:cNvPr id="64" name="Shape 64"/>
        <p:cNvGrpSpPr/>
        <p:nvPr/>
      </p:nvGrpSpPr>
      <p:grpSpPr>
        <a:xfrm>
          <a:off x="0" y="0"/>
          <a:ext cx="0" cy="0"/>
          <a:chOff x="0" y="0"/>
          <a:chExt cx="0" cy="0"/>
        </a:xfrm>
      </p:grpSpPr>
      <p:sp>
        <p:nvSpPr>
          <p:cNvPr id="65" name="Google Shape;65;p16"/>
          <p:cNvSpPr txBox="1"/>
          <p:nvPr>
            <p:ph type="ctrTitle"/>
          </p:nvPr>
        </p:nvSpPr>
        <p:spPr>
          <a:xfrm>
            <a:off x="927825" y="1200150"/>
            <a:ext cx="3932700" cy="7926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66" name="Google Shape;66;p16"/>
          <p:cNvSpPr txBox="1"/>
          <p:nvPr>
            <p:ph idx="1" type="subTitle"/>
          </p:nvPr>
        </p:nvSpPr>
        <p:spPr>
          <a:xfrm>
            <a:off x="6017100" y="981075"/>
            <a:ext cx="2383800" cy="792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200"/>
              <a:buFont typeface="Fira Sans Light"/>
              <a:buNone/>
              <a:defRPr sz="1200">
                <a:solidFill>
                  <a:schemeClr val="dk1"/>
                </a:solidFill>
                <a:latin typeface="Fira Sans Light"/>
                <a:ea typeface="Fira Sans Light"/>
                <a:cs typeface="Fira Sans Light"/>
                <a:sym typeface="Fira Sans Light"/>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67" name="Google Shape;67;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68" name="Google Shape;68;p16"/>
          <p:cNvSpPr txBox="1"/>
          <p:nvPr>
            <p:ph idx="2" type="subTitle"/>
          </p:nvPr>
        </p:nvSpPr>
        <p:spPr>
          <a:xfrm>
            <a:off x="971550" y="853500"/>
            <a:ext cx="4758600" cy="3078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Catamaran"/>
              <a:buNone/>
              <a:defRPr sz="1200">
                <a:solidFill>
                  <a:schemeClr val="dk1"/>
                </a:solidFill>
                <a:latin typeface="Catamaran"/>
                <a:ea typeface="Catamaran"/>
                <a:cs typeface="Catamaran"/>
                <a:sym typeface="Catamaran"/>
              </a:defRPr>
            </a:lvl1pPr>
            <a:lvl2pPr lvl="1"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2pPr>
            <a:lvl3pPr lvl="2"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3pPr>
            <a:lvl4pPr lvl="3"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4pPr>
            <a:lvl5pPr lvl="4"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5pPr>
            <a:lvl6pPr lvl="5"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6pPr>
            <a:lvl7pPr lvl="6"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7pPr>
            <a:lvl8pPr lvl="7"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8pPr>
            <a:lvl9pPr lvl="8"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9pPr>
          </a:lstStyle>
          <a:p/>
        </p:txBody>
      </p:sp>
      <p:pic>
        <p:nvPicPr>
          <p:cNvPr id="69" name="Google Shape;69;p16"/>
          <p:cNvPicPr preferRelativeResize="0"/>
          <p:nvPr/>
        </p:nvPicPr>
        <p:blipFill>
          <a:blip r:embed="rId2">
            <a:alphaModFix/>
          </a:blip>
          <a:stretch>
            <a:fillRect/>
          </a:stretch>
        </p:blipFill>
        <p:spPr>
          <a:xfrm>
            <a:off x="8040725" y="149750"/>
            <a:ext cx="931650" cy="2286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o">
  <p:cSld name="TITLE_2_1_1">
    <p:bg>
      <p:bgPr>
        <a:solidFill>
          <a:schemeClr val="lt2"/>
        </a:solidFill>
      </p:bgPr>
    </p:bg>
    <p:spTree>
      <p:nvGrpSpPr>
        <p:cNvPr id="70" name="Shape 70"/>
        <p:cNvGrpSpPr/>
        <p:nvPr/>
      </p:nvGrpSpPr>
      <p:grpSpPr>
        <a:xfrm>
          <a:off x="0" y="0"/>
          <a:ext cx="0" cy="0"/>
          <a:chOff x="0" y="0"/>
          <a:chExt cx="0" cy="0"/>
        </a:xfrm>
      </p:grpSpPr>
      <p:sp>
        <p:nvSpPr>
          <p:cNvPr id="71" name="Google Shape;71;p17"/>
          <p:cNvSpPr txBox="1"/>
          <p:nvPr>
            <p:ph type="title"/>
          </p:nvPr>
        </p:nvSpPr>
        <p:spPr>
          <a:xfrm>
            <a:off x="1238250" y="2409825"/>
            <a:ext cx="3152700" cy="895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E61770"/>
              </a:buClr>
              <a:buSzPts val="4000"/>
              <a:buNone/>
              <a:defRPr sz="4000">
                <a:solidFill>
                  <a:srgbClr val="E61770"/>
                </a:solidFill>
              </a:defRPr>
            </a:lvl1pPr>
            <a:lvl2pPr lvl="1" rtl="0">
              <a:spcBef>
                <a:spcPts val="0"/>
              </a:spcBef>
              <a:spcAft>
                <a:spcPts val="0"/>
              </a:spcAft>
              <a:buSzPts val="4000"/>
              <a:buNone/>
              <a:defRPr sz="4000">
                <a:latin typeface="Fira Sans"/>
                <a:ea typeface="Fira Sans"/>
                <a:cs typeface="Fira Sans"/>
                <a:sym typeface="Fira Sans"/>
              </a:defRPr>
            </a:lvl2pPr>
            <a:lvl3pPr lvl="2" rtl="0">
              <a:spcBef>
                <a:spcPts val="0"/>
              </a:spcBef>
              <a:spcAft>
                <a:spcPts val="0"/>
              </a:spcAft>
              <a:buSzPts val="4000"/>
              <a:buNone/>
              <a:defRPr sz="4000">
                <a:latin typeface="Fira Sans"/>
                <a:ea typeface="Fira Sans"/>
                <a:cs typeface="Fira Sans"/>
                <a:sym typeface="Fira Sans"/>
              </a:defRPr>
            </a:lvl3pPr>
            <a:lvl4pPr lvl="3" rtl="0">
              <a:spcBef>
                <a:spcPts val="0"/>
              </a:spcBef>
              <a:spcAft>
                <a:spcPts val="0"/>
              </a:spcAft>
              <a:buSzPts val="4000"/>
              <a:buNone/>
              <a:defRPr sz="4000">
                <a:latin typeface="Fira Sans"/>
                <a:ea typeface="Fira Sans"/>
                <a:cs typeface="Fira Sans"/>
                <a:sym typeface="Fira Sans"/>
              </a:defRPr>
            </a:lvl4pPr>
            <a:lvl5pPr lvl="4" rtl="0">
              <a:spcBef>
                <a:spcPts val="0"/>
              </a:spcBef>
              <a:spcAft>
                <a:spcPts val="0"/>
              </a:spcAft>
              <a:buSzPts val="4000"/>
              <a:buNone/>
              <a:defRPr sz="4000">
                <a:latin typeface="Fira Sans"/>
                <a:ea typeface="Fira Sans"/>
                <a:cs typeface="Fira Sans"/>
                <a:sym typeface="Fira Sans"/>
              </a:defRPr>
            </a:lvl5pPr>
            <a:lvl6pPr lvl="5" rtl="0">
              <a:spcBef>
                <a:spcPts val="0"/>
              </a:spcBef>
              <a:spcAft>
                <a:spcPts val="0"/>
              </a:spcAft>
              <a:buSzPts val="4000"/>
              <a:buNone/>
              <a:defRPr sz="4000">
                <a:latin typeface="Fira Sans"/>
                <a:ea typeface="Fira Sans"/>
                <a:cs typeface="Fira Sans"/>
                <a:sym typeface="Fira Sans"/>
              </a:defRPr>
            </a:lvl6pPr>
            <a:lvl7pPr lvl="6" rtl="0">
              <a:spcBef>
                <a:spcPts val="0"/>
              </a:spcBef>
              <a:spcAft>
                <a:spcPts val="0"/>
              </a:spcAft>
              <a:buSzPts val="4000"/>
              <a:buNone/>
              <a:defRPr sz="4000">
                <a:latin typeface="Fira Sans"/>
                <a:ea typeface="Fira Sans"/>
                <a:cs typeface="Fira Sans"/>
                <a:sym typeface="Fira Sans"/>
              </a:defRPr>
            </a:lvl7pPr>
            <a:lvl8pPr lvl="7" rtl="0">
              <a:spcBef>
                <a:spcPts val="0"/>
              </a:spcBef>
              <a:spcAft>
                <a:spcPts val="0"/>
              </a:spcAft>
              <a:buSzPts val="4000"/>
              <a:buNone/>
              <a:defRPr sz="4000">
                <a:latin typeface="Fira Sans"/>
                <a:ea typeface="Fira Sans"/>
                <a:cs typeface="Fira Sans"/>
                <a:sym typeface="Fira Sans"/>
              </a:defRPr>
            </a:lvl8pPr>
            <a:lvl9pPr lvl="8" rtl="0">
              <a:spcBef>
                <a:spcPts val="0"/>
              </a:spcBef>
              <a:spcAft>
                <a:spcPts val="0"/>
              </a:spcAft>
              <a:buSzPts val="4000"/>
              <a:buNone/>
              <a:defRPr sz="4000">
                <a:latin typeface="Fira Sans"/>
                <a:ea typeface="Fira Sans"/>
                <a:cs typeface="Fira Sans"/>
                <a:sym typeface="Fira Sans"/>
              </a:defRPr>
            </a:lvl9pPr>
          </a:lstStyle>
          <a:p/>
        </p:txBody>
      </p:sp>
      <p:sp>
        <p:nvSpPr>
          <p:cNvPr id="72" name="Google Shape;72;p17"/>
          <p:cNvSpPr txBox="1"/>
          <p:nvPr>
            <p:ph idx="2" type="title"/>
          </p:nvPr>
        </p:nvSpPr>
        <p:spPr>
          <a:xfrm>
            <a:off x="5153025" y="2409825"/>
            <a:ext cx="3152700" cy="895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E61770"/>
              </a:buClr>
              <a:buSzPts val="4000"/>
              <a:buNone/>
              <a:defRPr sz="4000">
                <a:solidFill>
                  <a:srgbClr val="E61770"/>
                </a:solidFill>
              </a:defRPr>
            </a:lvl1pPr>
            <a:lvl2pPr lvl="1" rtl="0">
              <a:spcBef>
                <a:spcPts val="0"/>
              </a:spcBef>
              <a:spcAft>
                <a:spcPts val="0"/>
              </a:spcAft>
              <a:buSzPts val="4000"/>
              <a:buNone/>
              <a:defRPr sz="4000">
                <a:latin typeface="Fira Sans"/>
                <a:ea typeface="Fira Sans"/>
                <a:cs typeface="Fira Sans"/>
                <a:sym typeface="Fira Sans"/>
              </a:defRPr>
            </a:lvl2pPr>
            <a:lvl3pPr lvl="2" rtl="0">
              <a:spcBef>
                <a:spcPts val="0"/>
              </a:spcBef>
              <a:spcAft>
                <a:spcPts val="0"/>
              </a:spcAft>
              <a:buSzPts val="4000"/>
              <a:buNone/>
              <a:defRPr sz="4000">
                <a:latin typeface="Fira Sans"/>
                <a:ea typeface="Fira Sans"/>
                <a:cs typeface="Fira Sans"/>
                <a:sym typeface="Fira Sans"/>
              </a:defRPr>
            </a:lvl3pPr>
            <a:lvl4pPr lvl="3" rtl="0">
              <a:spcBef>
                <a:spcPts val="0"/>
              </a:spcBef>
              <a:spcAft>
                <a:spcPts val="0"/>
              </a:spcAft>
              <a:buSzPts val="4000"/>
              <a:buNone/>
              <a:defRPr sz="4000">
                <a:latin typeface="Fira Sans"/>
                <a:ea typeface="Fira Sans"/>
                <a:cs typeface="Fira Sans"/>
                <a:sym typeface="Fira Sans"/>
              </a:defRPr>
            </a:lvl4pPr>
            <a:lvl5pPr lvl="4" rtl="0">
              <a:spcBef>
                <a:spcPts val="0"/>
              </a:spcBef>
              <a:spcAft>
                <a:spcPts val="0"/>
              </a:spcAft>
              <a:buSzPts val="4000"/>
              <a:buNone/>
              <a:defRPr sz="4000">
                <a:latin typeface="Fira Sans"/>
                <a:ea typeface="Fira Sans"/>
                <a:cs typeface="Fira Sans"/>
                <a:sym typeface="Fira Sans"/>
              </a:defRPr>
            </a:lvl5pPr>
            <a:lvl6pPr lvl="5" rtl="0">
              <a:spcBef>
                <a:spcPts val="0"/>
              </a:spcBef>
              <a:spcAft>
                <a:spcPts val="0"/>
              </a:spcAft>
              <a:buSzPts val="4000"/>
              <a:buNone/>
              <a:defRPr sz="4000">
                <a:latin typeface="Fira Sans"/>
                <a:ea typeface="Fira Sans"/>
                <a:cs typeface="Fira Sans"/>
                <a:sym typeface="Fira Sans"/>
              </a:defRPr>
            </a:lvl6pPr>
            <a:lvl7pPr lvl="6" rtl="0">
              <a:spcBef>
                <a:spcPts val="0"/>
              </a:spcBef>
              <a:spcAft>
                <a:spcPts val="0"/>
              </a:spcAft>
              <a:buSzPts val="4000"/>
              <a:buNone/>
              <a:defRPr sz="4000">
                <a:latin typeface="Fira Sans"/>
                <a:ea typeface="Fira Sans"/>
                <a:cs typeface="Fira Sans"/>
                <a:sym typeface="Fira Sans"/>
              </a:defRPr>
            </a:lvl7pPr>
            <a:lvl8pPr lvl="7" rtl="0">
              <a:spcBef>
                <a:spcPts val="0"/>
              </a:spcBef>
              <a:spcAft>
                <a:spcPts val="0"/>
              </a:spcAft>
              <a:buSzPts val="4000"/>
              <a:buNone/>
              <a:defRPr sz="4000">
                <a:latin typeface="Fira Sans"/>
                <a:ea typeface="Fira Sans"/>
                <a:cs typeface="Fira Sans"/>
                <a:sym typeface="Fira Sans"/>
              </a:defRPr>
            </a:lvl8pPr>
            <a:lvl9pPr lvl="8" rtl="0">
              <a:spcBef>
                <a:spcPts val="0"/>
              </a:spcBef>
              <a:spcAft>
                <a:spcPts val="0"/>
              </a:spcAft>
              <a:buSzPts val="4000"/>
              <a:buNone/>
              <a:defRPr sz="4000">
                <a:latin typeface="Fira Sans"/>
                <a:ea typeface="Fira Sans"/>
                <a:cs typeface="Fira Sans"/>
                <a:sym typeface="Fira Sans"/>
              </a:defRPr>
            </a:lvl9pPr>
          </a:lstStyle>
          <a:p/>
        </p:txBody>
      </p:sp>
      <p:sp>
        <p:nvSpPr>
          <p:cNvPr id="73" name="Google Shape;73;p17"/>
          <p:cNvSpPr txBox="1"/>
          <p:nvPr>
            <p:ph idx="3" type="title"/>
          </p:nvPr>
        </p:nvSpPr>
        <p:spPr>
          <a:xfrm>
            <a:off x="2000325" y="3605800"/>
            <a:ext cx="3152700" cy="895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E61770"/>
              </a:buClr>
              <a:buSzPts val="4000"/>
              <a:buNone/>
              <a:defRPr sz="4000">
                <a:solidFill>
                  <a:srgbClr val="E61770"/>
                </a:solidFill>
              </a:defRPr>
            </a:lvl1pPr>
            <a:lvl2pPr lvl="1" rtl="0">
              <a:spcBef>
                <a:spcPts val="0"/>
              </a:spcBef>
              <a:spcAft>
                <a:spcPts val="0"/>
              </a:spcAft>
              <a:buSzPts val="4000"/>
              <a:buNone/>
              <a:defRPr sz="4000">
                <a:latin typeface="Fira Sans"/>
                <a:ea typeface="Fira Sans"/>
                <a:cs typeface="Fira Sans"/>
                <a:sym typeface="Fira Sans"/>
              </a:defRPr>
            </a:lvl2pPr>
            <a:lvl3pPr lvl="2" rtl="0">
              <a:spcBef>
                <a:spcPts val="0"/>
              </a:spcBef>
              <a:spcAft>
                <a:spcPts val="0"/>
              </a:spcAft>
              <a:buSzPts val="4000"/>
              <a:buNone/>
              <a:defRPr sz="4000">
                <a:latin typeface="Fira Sans"/>
                <a:ea typeface="Fira Sans"/>
                <a:cs typeface="Fira Sans"/>
                <a:sym typeface="Fira Sans"/>
              </a:defRPr>
            </a:lvl3pPr>
            <a:lvl4pPr lvl="3" rtl="0">
              <a:spcBef>
                <a:spcPts val="0"/>
              </a:spcBef>
              <a:spcAft>
                <a:spcPts val="0"/>
              </a:spcAft>
              <a:buSzPts val="4000"/>
              <a:buNone/>
              <a:defRPr sz="4000">
                <a:latin typeface="Fira Sans"/>
                <a:ea typeface="Fira Sans"/>
                <a:cs typeface="Fira Sans"/>
                <a:sym typeface="Fira Sans"/>
              </a:defRPr>
            </a:lvl4pPr>
            <a:lvl5pPr lvl="4" rtl="0">
              <a:spcBef>
                <a:spcPts val="0"/>
              </a:spcBef>
              <a:spcAft>
                <a:spcPts val="0"/>
              </a:spcAft>
              <a:buSzPts val="4000"/>
              <a:buNone/>
              <a:defRPr sz="4000">
                <a:latin typeface="Fira Sans"/>
                <a:ea typeface="Fira Sans"/>
                <a:cs typeface="Fira Sans"/>
                <a:sym typeface="Fira Sans"/>
              </a:defRPr>
            </a:lvl5pPr>
            <a:lvl6pPr lvl="5" rtl="0">
              <a:spcBef>
                <a:spcPts val="0"/>
              </a:spcBef>
              <a:spcAft>
                <a:spcPts val="0"/>
              </a:spcAft>
              <a:buSzPts val="4000"/>
              <a:buNone/>
              <a:defRPr sz="4000">
                <a:latin typeface="Fira Sans"/>
                <a:ea typeface="Fira Sans"/>
                <a:cs typeface="Fira Sans"/>
                <a:sym typeface="Fira Sans"/>
              </a:defRPr>
            </a:lvl6pPr>
            <a:lvl7pPr lvl="6" rtl="0">
              <a:spcBef>
                <a:spcPts val="0"/>
              </a:spcBef>
              <a:spcAft>
                <a:spcPts val="0"/>
              </a:spcAft>
              <a:buSzPts val="4000"/>
              <a:buNone/>
              <a:defRPr sz="4000">
                <a:latin typeface="Fira Sans"/>
                <a:ea typeface="Fira Sans"/>
                <a:cs typeface="Fira Sans"/>
                <a:sym typeface="Fira Sans"/>
              </a:defRPr>
            </a:lvl7pPr>
            <a:lvl8pPr lvl="7" rtl="0">
              <a:spcBef>
                <a:spcPts val="0"/>
              </a:spcBef>
              <a:spcAft>
                <a:spcPts val="0"/>
              </a:spcAft>
              <a:buSzPts val="4000"/>
              <a:buNone/>
              <a:defRPr sz="4000">
                <a:latin typeface="Fira Sans"/>
                <a:ea typeface="Fira Sans"/>
                <a:cs typeface="Fira Sans"/>
                <a:sym typeface="Fira Sans"/>
              </a:defRPr>
            </a:lvl8pPr>
            <a:lvl9pPr lvl="8" rtl="0">
              <a:spcBef>
                <a:spcPts val="0"/>
              </a:spcBef>
              <a:spcAft>
                <a:spcPts val="0"/>
              </a:spcAft>
              <a:buSzPts val="4000"/>
              <a:buNone/>
              <a:defRPr sz="4000">
                <a:latin typeface="Fira Sans"/>
                <a:ea typeface="Fira Sans"/>
                <a:cs typeface="Fira Sans"/>
                <a:sym typeface="Fira Sans"/>
              </a:defRPr>
            </a:lvl9pPr>
          </a:lstStyle>
          <a:p/>
        </p:txBody>
      </p:sp>
      <p:sp>
        <p:nvSpPr>
          <p:cNvPr id="74" name="Google Shape;74;p17"/>
          <p:cNvSpPr txBox="1"/>
          <p:nvPr>
            <p:ph idx="4" type="ctrTitle"/>
          </p:nvPr>
        </p:nvSpPr>
        <p:spPr>
          <a:xfrm>
            <a:off x="927825" y="1038225"/>
            <a:ext cx="3932700" cy="7926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75" name="Google Shape;75;p17"/>
          <p:cNvSpPr txBox="1"/>
          <p:nvPr>
            <p:ph idx="1" type="subTitle"/>
          </p:nvPr>
        </p:nvSpPr>
        <p:spPr>
          <a:xfrm>
            <a:off x="6017100" y="819150"/>
            <a:ext cx="2383800" cy="792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200"/>
              <a:buFont typeface="Fira Sans Light"/>
              <a:buNone/>
              <a:defRPr sz="1200">
                <a:solidFill>
                  <a:schemeClr val="dk1"/>
                </a:solidFill>
                <a:latin typeface="Fira Sans Light"/>
                <a:ea typeface="Fira Sans Light"/>
                <a:cs typeface="Fira Sans Light"/>
                <a:sym typeface="Fira Sans Light"/>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76" name="Google Shape;7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77" name="Google Shape;77;p17"/>
          <p:cNvSpPr txBox="1"/>
          <p:nvPr>
            <p:ph idx="5" type="subTitle"/>
          </p:nvPr>
        </p:nvSpPr>
        <p:spPr>
          <a:xfrm>
            <a:off x="971550" y="691575"/>
            <a:ext cx="4758600" cy="3078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Catamaran"/>
              <a:buNone/>
              <a:defRPr sz="1200">
                <a:solidFill>
                  <a:schemeClr val="dk1"/>
                </a:solidFill>
                <a:latin typeface="Catamaran"/>
                <a:ea typeface="Catamaran"/>
                <a:cs typeface="Catamaran"/>
                <a:sym typeface="Catamaran"/>
              </a:defRPr>
            </a:lvl1pPr>
            <a:lvl2pPr lvl="1"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2pPr>
            <a:lvl3pPr lvl="2"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3pPr>
            <a:lvl4pPr lvl="3"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4pPr>
            <a:lvl5pPr lvl="4"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5pPr>
            <a:lvl6pPr lvl="5"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6pPr>
            <a:lvl7pPr lvl="6"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7pPr>
            <a:lvl8pPr lvl="7"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8pPr>
            <a:lvl9pPr lvl="8" rtl="0">
              <a:spcBef>
                <a:spcPts val="0"/>
              </a:spcBef>
              <a:spcAft>
                <a:spcPts val="0"/>
              </a:spcAft>
              <a:buClr>
                <a:schemeClr val="dk1"/>
              </a:buClr>
              <a:buSzPts val="900"/>
              <a:buFont typeface="Catamaran"/>
              <a:buNone/>
              <a:defRPr sz="900">
                <a:solidFill>
                  <a:schemeClr val="dk1"/>
                </a:solidFill>
                <a:latin typeface="Catamaran"/>
                <a:ea typeface="Catamaran"/>
                <a:cs typeface="Catamaran"/>
                <a:sym typeface="Catamaran"/>
              </a:defRPr>
            </a:lvl9pPr>
          </a:lstStyle>
          <a:p/>
        </p:txBody>
      </p:sp>
      <p:pic>
        <p:nvPicPr>
          <p:cNvPr id="78" name="Google Shape;78;p17"/>
          <p:cNvPicPr preferRelativeResize="0"/>
          <p:nvPr/>
        </p:nvPicPr>
        <p:blipFill>
          <a:blip r:embed="rId2">
            <a:alphaModFix/>
          </a:blip>
          <a:stretch>
            <a:fillRect/>
          </a:stretch>
        </p:blipFill>
        <p:spPr>
          <a:xfrm>
            <a:off x="8040725" y="149750"/>
            <a:ext cx="931650" cy="228600"/>
          </a:xfrm>
          <a:prstGeom prst="rect">
            <a:avLst/>
          </a:prstGeom>
          <a:noFill/>
          <a:ln>
            <a:noFill/>
          </a:ln>
        </p:spPr>
      </p:pic>
      <p:sp>
        <p:nvSpPr>
          <p:cNvPr id="79" name="Google Shape;79;p17"/>
          <p:cNvSpPr txBox="1"/>
          <p:nvPr>
            <p:ph idx="6" type="body"/>
          </p:nvPr>
        </p:nvSpPr>
        <p:spPr>
          <a:xfrm>
            <a:off x="2019300" y="3162300"/>
            <a:ext cx="2171700" cy="2100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b="1"/>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0" name="Google Shape;80;p17"/>
          <p:cNvSpPr txBox="1"/>
          <p:nvPr>
            <p:ph idx="7" type="body"/>
          </p:nvPr>
        </p:nvSpPr>
        <p:spPr>
          <a:xfrm>
            <a:off x="5915025" y="3162300"/>
            <a:ext cx="2171700" cy="2100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b="1"/>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1" name="Google Shape;81;p17"/>
          <p:cNvSpPr txBox="1"/>
          <p:nvPr>
            <p:ph idx="8" type="body"/>
          </p:nvPr>
        </p:nvSpPr>
        <p:spPr>
          <a:xfrm>
            <a:off x="3486150" y="4333875"/>
            <a:ext cx="2171700" cy="2100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b="1"/>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izquierda">
  <p:cSld name="TITLE_1">
    <p:bg>
      <p:bgPr>
        <a:solidFill>
          <a:schemeClr val="lt1"/>
        </a:solidFill>
      </p:bgPr>
    </p:bg>
    <p:spTree>
      <p:nvGrpSpPr>
        <p:cNvPr id="82" name="Shape 82"/>
        <p:cNvGrpSpPr/>
        <p:nvPr/>
      </p:nvGrpSpPr>
      <p:grpSpPr>
        <a:xfrm>
          <a:off x="0" y="0"/>
          <a:ext cx="0" cy="0"/>
          <a:chOff x="0" y="0"/>
          <a:chExt cx="0" cy="0"/>
        </a:xfrm>
      </p:grpSpPr>
      <p:pic>
        <p:nvPicPr>
          <p:cNvPr id="83" name="Google Shape;83;p18"/>
          <p:cNvPicPr preferRelativeResize="0"/>
          <p:nvPr/>
        </p:nvPicPr>
        <p:blipFill>
          <a:blip r:embed="rId2">
            <a:alphaModFix/>
          </a:blip>
          <a:stretch>
            <a:fillRect/>
          </a:stretch>
        </p:blipFill>
        <p:spPr>
          <a:xfrm>
            <a:off x="4186875" y="-552025"/>
            <a:ext cx="7379050" cy="4065850"/>
          </a:xfrm>
          <a:prstGeom prst="rect">
            <a:avLst/>
          </a:prstGeom>
          <a:noFill/>
          <a:ln>
            <a:noFill/>
          </a:ln>
        </p:spPr>
      </p:pic>
      <p:sp>
        <p:nvSpPr>
          <p:cNvPr id="84" name="Google Shape;84;p18"/>
          <p:cNvSpPr txBox="1"/>
          <p:nvPr>
            <p:ph type="ctrTitle"/>
          </p:nvPr>
        </p:nvSpPr>
        <p:spPr>
          <a:xfrm>
            <a:off x="623403" y="1189200"/>
            <a:ext cx="57876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85" name="Google Shape;85;p18"/>
          <p:cNvSpPr txBox="1"/>
          <p:nvPr>
            <p:ph idx="1" type="subTitle"/>
          </p:nvPr>
        </p:nvSpPr>
        <p:spPr>
          <a:xfrm>
            <a:off x="623400" y="3278750"/>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86" name="Google Shape;8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pic>
        <p:nvPicPr>
          <p:cNvPr id="87" name="Google Shape;87;p18"/>
          <p:cNvPicPr preferRelativeResize="0"/>
          <p:nvPr/>
        </p:nvPicPr>
        <p:blipFill>
          <a:blip r:embed="rId3">
            <a:alphaModFix/>
          </a:blip>
          <a:stretch>
            <a:fillRect/>
          </a:stretch>
        </p:blipFill>
        <p:spPr>
          <a:xfrm>
            <a:off x="8535784" y="225997"/>
            <a:ext cx="422025" cy="2190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19"/>
          <p:cNvSpPr txBox="1"/>
          <p:nvPr>
            <p:ph type="title"/>
          </p:nvPr>
        </p:nvSpPr>
        <p:spPr>
          <a:xfrm>
            <a:off x="784200" y="2150850"/>
            <a:ext cx="7575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0" name="Google Shape;9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y titular">
  <p:cSld name="SECTION_HEADER_1">
    <p:spTree>
      <p:nvGrpSpPr>
        <p:cNvPr id="91" name="Shape 91"/>
        <p:cNvGrpSpPr/>
        <p:nvPr/>
      </p:nvGrpSpPr>
      <p:grpSpPr>
        <a:xfrm>
          <a:off x="0" y="0"/>
          <a:ext cx="0" cy="0"/>
          <a:chOff x="0" y="0"/>
          <a:chExt cx="0" cy="0"/>
        </a:xfrm>
      </p:grpSpPr>
      <p:sp>
        <p:nvSpPr>
          <p:cNvPr id="92" name="Google Shape;92;p20"/>
          <p:cNvSpPr/>
          <p:nvPr>
            <p:ph idx="2" type="pic"/>
          </p:nvPr>
        </p:nvSpPr>
        <p:spPr>
          <a:xfrm>
            <a:off x="-47225" y="-56675"/>
            <a:ext cx="9257400" cy="5289900"/>
          </a:xfrm>
          <a:prstGeom prst="rect">
            <a:avLst/>
          </a:prstGeom>
          <a:noFill/>
          <a:ln>
            <a:noFill/>
          </a:ln>
        </p:spPr>
      </p:sp>
      <p:sp>
        <p:nvSpPr>
          <p:cNvPr id="93" name="Google Shape;93;p20"/>
          <p:cNvSpPr txBox="1"/>
          <p:nvPr>
            <p:ph type="title"/>
          </p:nvPr>
        </p:nvSpPr>
        <p:spPr>
          <a:xfrm>
            <a:off x="235950" y="226000"/>
            <a:ext cx="7925400" cy="8418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4" name="Google Shape;9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pic>
        <p:nvPicPr>
          <p:cNvPr id="95" name="Google Shape;95;p20"/>
          <p:cNvPicPr preferRelativeResize="0"/>
          <p:nvPr/>
        </p:nvPicPr>
        <p:blipFill>
          <a:blip r:embed="rId2">
            <a:alphaModFix/>
          </a:blip>
          <a:stretch>
            <a:fillRect/>
          </a:stretch>
        </p:blipFill>
        <p:spPr>
          <a:xfrm>
            <a:off x="8535784" y="225997"/>
            <a:ext cx="422025" cy="2190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6" name="Shape 96"/>
        <p:cNvGrpSpPr/>
        <p:nvPr/>
      </p:nvGrpSpPr>
      <p:grpSpPr>
        <a:xfrm>
          <a:off x="0" y="0"/>
          <a:ext cx="0" cy="0"/>
          <a:chOff x="0" y="0"/>
          <a:chExt cx="0" cy="0"/>
        </a:xfrm>
      </p:grpSpPr>
      <p:sp>
        <p:nvSpPr>
          <p:cNvPr id="97" name="Google Shape;9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21"/>
          <p:cNvSpPr txBox="1"/>
          <p:nvPr>
            <p:ph idx="1" type="body"/>
          </p:nvPr>
        </p:nvSpPr>
        <p:spPr>
          <a:xfrm>
            <a:off x="311700" y="1439800"/>
            <a:ext cx="8520600" cy="31290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sz="20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9" name="Google Shape;9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pic>
        <p:nvPicPr>
          <p:cNvPr id="100" name="Google Shape;100;p21"/>
          <p:cNvPicPr preferRelativeResize="0"/>
          <p:nvPr/>
        </p:nvPicPr>
        <p:blipFill>
          <a:blip r:embed="rId2">
            <a:alphaModFix/>
          </a:blip>
          <a:stretch>
            <a:fillRect/>
          </a:stretch>
        </p:blipFill>
        <p:spPr>
          <a:xfrm>
            <a:off x="8535784" y="225997"/>
            <a:ext cx="422025" cy="219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GRAMA DE BECAS">
  <p:cSld name="CUSTOM_2">
    <p:spTree>
      <p:nvGrpSpPr>
        <p:cNvPr id="101" name="Shape 101"/>
        <p:cNvGrpSpPr/>
        <p:nvPr/>
      </p:nvGrpSpPr>
      <p:grpSpPr>
        <a:xfrm>
          <a:off x="0" y="0"/>
          <a:ext cx="0" cy="0"/>
          <a:chOff x="0" y="0"/>
          <a:chExt cx="0" cy="0"/>
        </a:xfrm>
      </p:grpSpPr>
      <p:sp>
        <p:nvSpPr>
          <p:cNvPr id="102" name="Google Shape;10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03" name="Google Shape;103;p22"/>
          <p:cNvSpPr txBox="1"/>
          <p:nvPr>
            <p:ph type="title"/>
          </p:nvPr>
        </p:nvSpPr>
        <p:spPr>
          <a:xfrm>
            <a:off x="1148275" y="1423475"/>
            <a:ext cx="2804400" cy="507600"/>
          </a:xfrm>
          <a:prstGeom prst="rect">
            <a:avLst/>
          </a:prstGeom>
        </p:spPr>
        <p:txBody>
          <a:bodyPr anchorCtr="0" anchor="t" bIns="0" lIns="0" spcFirstLastPara="1" rIns="91425" wrap="square" tIns="0">
            <a:noAutofit/>
          </a:bodyPr>
          <a:lstStyle>
            <a:lvl1pPr lvl="0" rtl="0">
              <a:spcBef>
                <a:spcPts val="0"/>
              </a:spcBef>
              <a:spcAft>
                <a:spcPts val="0"/>
              </a:spcAft>
              <a:buSzPts val="1700"/>
              <a:buNone/>
              <a:defRPr sz="1700"/>
            </a:lvl1pPr>
            <a:lvl2pPr lvl="1" rtl="0">
              <a:spcBef>
                <a:spcPts val="0"/>
              </a:spcBef>
              <a:spcAft>
                <a:spcPts val="0"/>
              </a:spcAft>
              <a:buSzPts val="2800"/>
              <a:buNone/>
              <a:defRPr>
                <a:latin typeface="Fira Sans"/>
                <a:ea typeface="Fira Sans"/>
                <a:cs typeface="Fira Sans"/>
                <a:sym typeface="Fira Sans"/>
              </a:defRPr>
            </a:lvl2pPr>
            <a:lvl3pPr lvl="2" rtl="0">
              <a:spcBef>
                <a:spcPts val="0"/>
              </a:spcBef>
              <a:spcAft>
                <a:spcPts val="0"/>
              </a:spcAft>
              <a:buSzPts val="2800"/>
              <a:buNone/>
              <a:defRPr>
                <a:latin typeface="Fira Sans"/>
                <a:ea typeface="Fira Sans"/>
                <a:cs typeface="Fira Sans"/>
                <a:sym typeface="Fira Sans"/>
              </a:defRPr>
            </a:lvl3pPr>
            <a:lvl4pPr lvl="3" rtl="0">
              <a:spcBef>
                <a:spcPts val="0"/>
              </a:spcBef>
              <a:spcAft>
                <a:spcPts val="0"/>
              </a:spcAft>
              <a:buSzPts val="2800"/>
              <a:buNone/>
              <a:defRPr>
                <a:latin typeface="Fira Sans"/>
                <a:ea typeface="Fira Sans"/>
                <a:cs typeface="Fira Sans"/>
                <a:sym typeface="Fira Sans"/>
              </a:defRPr>
            </a:lvl4pPr>
            <a:lvl5pPr lvl="4" rtl="0">
              <a:spcBef>
                <a:spcPts val="0"/>
              </a:spcBef>
              <a:spcAft>
                <a:spcPts val="0"/>
              </a:spcAft>
              <a:buSzPts val="2800"/>
              <a:buNone/>
              <a:defRPr>
                <a:latin typeface="Fira Sans"/>
                <a:ea typeface="Fira Sans"/>
                <a:cs typeface="Fira Sans"/>
                <a:sym typeface="Fira Sans"/>
              </a:defRPr>
            </a:lvl5pPr>
            <a:lvl6pPr lvl="5" rtl="0">
              <a:spcBef>
                <a:spcPts val="0"/>
              </a:spcBef>
              <a:spcAft>
                <a:spcPts val="0"/>
              </a:spcAft>
              <a:buSzPts val="2800"/>
              <a:buNone/>
              <a:defRPr>
                <a:latin typeface="Fira Sans"/>
                <a:ea typeface="Fira Sans"/>
                <a:cs typeface="Fira Sans"/>
                <a:sym typeface="Fira Sans"/>
              </a:defRPr>
            </a:lvl6pPr>
            <a:lvl7pPr lvl="6" rtl="0">
              <a:spcBef>
                <a:spcPts val="0"/>
              </a:spcBef>
              <a:spcAft>
                <a:spcPts val="0"/>
              </a:spcAft>
              <a:buSzPts val="2800"/>
              <a:buNone/>
              <a:defRPr>
                <a:latin typeface="Fira Sans"/>
                <a:ea typeface="Fira Sans"/>
                <a:cs typeface="Fira Sans"/>
                <a:sym typeface="Fira Sans"/>
              </a:defRPr>
            </a:lvl7pPr>
            <a:lvl8pPr lvl="7" rtl="0">
              <a:spcBef>
                <a:spcPts val="0"/>
              </a:spcBef>
              <a:spcAft>
                <a:spcPts val="0"/>
              </a:spcAft>
              <a:buSzPts val="2800"/>
              <a:buNone/>
              <a:defRPr>
                <a:latin typeface="Fira Sans"/>
                <a:ea typeface="Fira Sans"/>
                <a:cs typeface="Fira Sans"/>
                <a:sym typeface="Fira Sans"/>
              </a:defRPr>
            </a:lvl8pPr>
            <a:lvl9pPr lvl="8" rtl="0">
              <a:spcBef>
                <a:spcPts val="0"/>
              </a:spcBef>
              <a:spcAft>
                <a:spcPts val="0"/>
              </a:spcAft>
              <a:buSzPts val="2800"/>
              <a:buNone/>
              <a:defRPr>
                <a:latin typeface="Fira Sans"/>
                <a:ea typeface="Fira Sans"/>
                <a:cs typeface="Fira Sans"/>
                <a:sym typeface="Fira Sans"/>
              </a:defRPr>
            </a:lvl9pPr>
          </a:lstStyle>
          <a:p/>
        </p:txBody>
      </p:sp>
      <p:sp>
        <p:nvSpPr>
          <p:cNvPr id="104" name="Google Shape;104;p22"/>
          <p:cNvSpPr txBox="1"/>
          <p:nvPr>
            <p:ph idx="1" type="body"/>
          </p:nvPr>
        </p:nvSpPr>
        <p:spPr>
          <a:xfrm>
            <a:off x="1131475" y="2042800"/>
            <a:ext cx="3722100" cy="788400"/>
          </a:xfrm>
          <a:prstGeom prst="rect">
            <a:avLst/>
          </a:prstGeom>
        </p:spPr>
        <p:txBody>
          <a:bodyPr anchorCtr="0" anchor="t" bIns="0" lIns="0" spcFirstLastPara="1" rIns="0" wrap="square" tIns="0">
            <a:noAutofit/>
          </a:bodyPr>
          <a:lstStyle>
            <a:lvl1pPr indent="-285750" lvl="0" marL="457200" rtl="0">
              <a:spcBef>
                <a:spcPts val="0"/>
              </a:spcBef>
              <a:spcAft>
                <a:spcPts val="0"/>
              </a:spcAft>
              <a:buSzPts val="900"/>
              <a:buChar char="●"/>
              <a:defRPr sz="9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105" name="Google Shape;105;p22"/>
          <p:cNvSpPr txBox="1"/>
          <p:nvPr>
            <p:ph idx="2" type="subTitle"/>
          </p:nvPr>
        </p:nvSpPr>
        <p:spPr>
          <a:xfrm>
            <a:off x="1121250" y="3077000"/>
            <a:ext cx="1413000" cy="184200"/>
          </a:xfrm>
          <a:prstGeom prst="rect">
            <a:avLst/>
          </a:prstGeom>
        </p:spPr>
        <p:txBody>
          <a:bodyPr anchorCtr="0" anchor="t" bIns="0" lIns="0" spcFirstLastPara="1" rIns="0" wrap="square" tIns="0">
            <a:noAutofit/>
          </a:bodyPr>
          <a:lstStyle>
            <a:lvl1pPr lvl="0" rtl="0">
              <a:spcBef>
                <a:spcPts val="0"/>
              </a:spcBef>
              <a:spcAft>
                <a:spcPts val="0"/>
              </a:spcAft>
              <a:buSzPts val="1100"/>
              <a:buFont typeface="Catamaran"/>
              <a:buNone/>
              <a:defRPr b="1" sz="1100">
                <a:latin typeface="Catamaran"/>
                <a:ea typeface="Catamaran"/>
                <a:cs typeface="Catamaran"/>
                <a:sym typeface="Catamar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 name="Google Shape;106;p22"/>
          <p:cNvSpPr txBox="1"/>
          <p:nvPr>
            <p:ph idx="3" type="body"/>
          </p:nvPr>
        </p:nvSpPr>
        <p:spPr>
          <a:xfrm>
            <a:off x="1126350" y="3317650"/>
            <a:ext cx="1710000" cy="5889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07" name="Google Shape;107;p22"/>
          <p:cNvSpPr txBox="1"/>
          <p:nvPr>
            <p:ph idx="4" type="subTitle"/>
          </p:nvPr>
        </p:nvSpPr>
        <p:spPr>
          <a:xfrm>
            <a:off x="2990000" y="3077000"/>
            <a:ext cx="1413000" cy="184200"/>
          </a:xfrm>
          <a:prstGeom prst="rect">
            <a:avLst/>
          </a:prstGeom>
        </p:spPr>
        <p:txBody>
          <a:bodyPr anchorCtr="0" anchor="t" bIns="0" lIns="0" spcFirstLastPara="1" rIns="0" wrap="square" tIns="0">
            <a:noAutofit/>
          </a:bodyPr>
          <a:lstStyle>
            <a:lvl1pPr lvl="0" rtl="0">
              <a:spcBef>
                <a:spcPts val="0"/>
              </a:spcBef>
              <a:spcAft>
                <a:spcPts val="0"/>
              </a:spcAft>
              <a:buSzPts val="1100"/>
              <a:buFont typeface="Catamaran"/>
              <a:buNone/>
              <a:defRPr b="1" sz="1100">
                <a:latin typeface="Catamaran"/>
                <a:ea typeface="Catamaran"/>
                <a:cs typeface="Catamaran"/>
                <a:sym typeface="Catamar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22"/>
          <p:cNvSpPr txBox="1"/>
          <p:nvPr>
            <p:ph idx="5" type="body"/>
          </p:nvPr>
        </p:nvSpPr>
        <p:spPr>
          <a:xfrm>
            <a:off x="2995100" y="3317650"/>
            <a:ext cx="1710000" cy="588900"/>
          </a:xfrm>
          <a:prstGeom prst="rect">
            <a:avLst/>
          </a:prstGeom>
        </p:spPr>
        <p:txBody>
          <a:bodyPr anchorCtr="0" anchor="t" bIns="0" lIns="0" spcFirstLastPara="1" rIns="0" wrap="square" tIns="0">
            <a:no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09" name="Google Shape;109;p22"/>
          <p:cNvSpPr/>
          <p:nvPr>
            <p:ph idx="6" type="pic"/>
          </p:nvPr>
        </p:nvSpPr>
        <p:spPr>
          <a:xfrm>
            <a:off x="5263175" y="1418200"/>
            <a:ext cx="3281700" cy="2426700"/>
          </a:xfrm>
          <a:prstGeom prst="rect">
            <a:avLst/>
          </a:prstGeom>
          <a:noFill/>
          <a:ln>
            <a:noFill/>
          </a:ln>
        </p:spPr>
      </p:sp>
      <p:sp>
        <p:nvSpPr>
          <p:cNvPr id="110" name="Google Shape;110;p22"/>
          <p:cNvSpPr txBox="1"/>
          <p:nvPr>
            <p:ph idx="7" type="body"/>
          </p:nvPr>
        </p:nvSpPr>
        <p:spPr>
          <a:xfrm>
            <a:off x="1141725" y="1192925"/>
            <a:ext cx="1878900" cy="118800"/>
          </a:xfrm>
          <a:prstGeom prst="rect">
            <a:avLst/>
          </a:prstGeom>
        </p:spPr>
        <p:txBody>
          <a:bodyPr anchorCtr="0" anchor="t" bIns="0" lIns="0" spcFirstLastPara="1" rIns="0" wrap="square" tIns="0">
            <a:noAutofit/>
          </a:bodyPr>
          <a:lstStyle>
            <a:lvl1pPr indent="-285750" lvl="0" marL="457200" rtl="0">
              <a:spcBef>
                <a:spcPts val="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1" name="Shape 111"/>
        <p:cNvGrpSpPr/>
        <p:nvPr/>
      </p:nvGrpSpPr>
      <p:grpSpPr>
        <a:xfrm>
          <a:off x="0" y="0"/>
          <a:ext cx="0" cy="0"/>
          <a:chOff x="0" y="0"/>
          <a:chExt cx="0" cy="0"/>
        </a:xfrm>
      </p:grpSpPr>
      <p:sp>
        <p:nvSpPr>
          <p:cNvPr id="112" name="Google Shape;11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3" name="Google Shape;113;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4" name="Google Shape;114;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5" name="Google Shape;115;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res columnas ">
  <p:cSld name="TITLE_AND_TWO_COLUMNS_1">
    <p:spTree>
      <p:nvGrpSpPr>
        <p:cNvPr id="116" name="Shape 116"/>
        <p:cNvGrpSpPr/>
        <p:nvPr/>
      </p:nvGrpSpPr>
      <p:grpSpPr>
        <a:xfrm>
          <a:off x="0" y="0"/>
          <a:ext cx="0" cy="0"/>
          <a:chOff x="0" y="0"/>
          <a:chExt cx="0" cy="0"/>
        </a:xfrm>
      </p:grpSpPr>
      <p:sp>
        <p:nvSpPr>
          <p:cNvPr id="117" name="Google Shape;11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18" name="Google Shape;118;p24"/>
          <p:cNvSpPr txBox="1"/>
          <p:nvPr>
            <p:ph idx="1" type="body"/>
          </p:nvPr>
        </p:nvSpPr>
        <p:spPr>
          <a:xfrm>
            <a:off x="311700" y="1804050"/>
            <a:ext cx="2484300" cy="34164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19" name="Google Shape;11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20" name="Google Shape;120;p24"/>
          <p:cNvSpPr txBox="1"/>
          <p:nvPr>
            <p:ph idx="2" type="body"/>
          </p:nvPr>
        </p:nvSpPr>
        <p:spPr>
          <a:xfrm>
            <a:off x="3126600" y="1804050"/>
            <a:ext cx="2531400" cy="34164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21" name="Google Shape;121;p24"/>
          <p:cNvSpPr txBox="1"/>
          <p:nvPr>
            <p:ph idx="3" type="body"/>
          </p:nvPr>
        </p:nvSpPr>
        <p:spPr>
          <a:xfrm>
            <a:off x="6225100" y="1804050"/>
            <a:ext cx="2531400" cy="34164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22" name="Google Shape;122;p24"/>
          <p:cNvSpPr txBox="1"/>
          <p:nvPr>
            <p:ph idx="4" type="subTitle"/>
          </p:nvPr>
        </p:nvSpPr>
        <p:spPr>
          <a:xfrm>
            <a:off x="1014925" y="1072925"/>
            <a:ext cx="7230300" cy="34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300"/>
              <a:buNone/>
              <a:defRPr sz="13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cuatro columnas">
  <p:cSld name="TITLE_AND_TWO_COLUMNS_1_1">
    <p:spTree>
      <p:nvGrpSpPr>
        <p:cNvPr id="123" name="Shape 123"/>
        <p:cNvGrpSpPr/>
        <p:nvPr/>
      </p:nvGrpSpPr>
      <p:grpSpPr>
        <a:xfrm>
          <a:off x="0" y="0"/>
          <a:ext cx="0" cy="0"/>
          <a:chOff x="0" y="0"/>
          <a:chExt cx="0" cy="0"/>
        </a:xfrm>
      </p:grpSpPr>
      <p:sp>
        <p:nvSpPr>
          <p:cNvPr id="124" name="Google Shape;12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25"/>
          <p:cNvSpPr txBox="1"/>
          <p:nvPr>
            <p:ph idx="1" type="body"/>
          </p:nvPr>
        </p:nvSpPr>
        <p:spPr>
          <a:xfrm>
            <a:off x="311700" y="2551825"/>
            <a:ext cx="1758600" cy="2262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6" name="Google Shape;126;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27" name="Google Shape;127;p25"/>
          <p:cNvSpPr txBox="1"/>
          <p:nvPr>
            <p:ph idx="2" type="subTitle"/>
          </p:nvPr>
        </p:nvSpPr>
        <p:spPr>
          <a:xfrm>
            <a:off x="348575" y="2090550"/>
            <a:ext cx="1758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25"/>
          <p:cNvSpPr txBox="1"/>
          <p:nvPr>
            <p:ph idx="3" type="body"/>
          </p:nvPr>
        </p:nvSpPr>
        <p:spPr>
          <a:xfrm>
            <a:off x="2409213" y="2551825"/>
            <a:ext cx="1758600" cy="2262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9" name="Google Shape;129;p25"/>
          <p:cNvSpPr txBox="1"/>
          <p:nvPr>
            <p:ph idx="4" type="subTitle"/>
          </p:nvPr>
        </p:nvSpPr>
        <p:spPr>
          <a:xfrm>
            <a:off x="2446088" y="2090550"/>
            <a:ext cx="1758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 name="Google Shape;130;p25"/>
          <p:cNvSpPr txBox="1"/>
          <p:nvPr>
            <p:ph idx="5" type="body"/>
          </p:nvPr>
        </p:nvSpPr>
        <p:spPr>
          <a:xfrm>
            <a:off x="4506725" y="2551825"/>
            <a:ext cx="1758600" cy="2262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1" name="Google Shape;131;p25"/>
          <p:cNvSpPr txBox="1"/>
          <p:nvPr>
            <p:ph idx="6" type="subTitle"/>
          </p:nvPr>
        </p:nvSpPr>
        <p:spPr>
          <a:xfrm>
            <a:off x="4543600" y="2090550"/>
            <a:ext cx="1758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p25"/>
          <p:cNvSpPr txBox="1"/>
          <p:nvPr>
            <p:ph idx="7" type="body"/>
          </p:nvPr>
        </p:nvSpPr>
        <p:spPr>
          <a:xfrm>
            <a:off x="6583113" y="2551825"/>
            <a:ext cx="1758600" cy="2262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3" name="Google Shape;133;p25"/>
          <p:cNvSpPr txBox="1"/>
          <p:nvPr>
            <p:ph idx="8" type="subTitle"/>
          </p:nvPr>
        </p:nvSpPr>
        <p:spPr>
          <a:xfrm>
            <a:off x="6619988" y="2090550"/>
            <a:ext cx="1758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4" name="Google Shape;134;p25"/>
          <p:cNvSpPr txBox="1"/>
          <p:nvPr>
            <p:ph idx="9" type="subTitle"/>
          </p:nvPr>
        </p:nvSpPr>
        <p:spPr>
          <a:xfrm>
            <a:off x="1014925" y="976250"/>
            <a:ext cx="7230300" cy="34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300"/>
              <a:buNone/>
              <a:defRPr sz="13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135" name="Shape 135"/>
        <p:cNvGrpSpPr/>
        <p:nvPr/>
      </p:nvGrpSpPr>
      <p:grpSpPr>
        <a:xfrm>
          <a:off x="0" y="0"/>
          <a:ext cx="0" cy="0"/>
          <a:chOff x="0" y="0"/>
          <a:chExt cx="0" cy="0"/>
        </a:xfrm>
      </p:grpSpPr>
      <p:sp>
        <p:nvSpPr>
          <p:cNvPr id="136" name="Google Shape;136;p26"/>
          <p:cNvSpPr txBox="1"/>
          <p:nvPr>
            <p:ph type="title"/>
          </p:nvPr>
        </p:nvSpPr>
        <p:spPr>
          <a:xfrm>
            <a:off x="550550" y="490675"/>
            <a:ext cx="3074100" cy="1033200"/>
          </a:xfrm>
          <a:prstGeom prst="rect">
            <a:avLst/>
          </a:prstGeom>
        </p:spPr>
        <p:txBody>
          <a:bodyPr anchorCtr="0" anchor="t" bIns="91425" lIns="91425" spcFirstLastPara="1" rIns="91425" wrap="square" tIns="91425">
            <a:noAutofit/>
          </a:bodyPr>
          <a:lstStyle>
            <a:lvl1pPr lvl="0" rtl="0">
              <a:spcBef>
                <a:spcPts val="0"/>
              </a:spcBef>
              <a:spcAft>
                <a:spcPts val="0"/>
              </a:spcAft>
              <a:buSzPts val="2300"/>
              <a:buFont typeface="Catamaran"/>
              <a:buNone/>
              <a:defRPr b="1" sz="2300">
                <a:latin typeface="Catamaran"/>
                <a:ea typeface="Catamaran"/>
                <a:cs typeface="Catamaran"/>
                <a:sym typeface="Catamaran"/>
              </a:defRPr>
            </a:lvl1pPr>
            <a:lvl2pPr lvl="1" rtl="0">
              <a:spcBef>
                <a:spcPts val="0"/>
              </a:spcBef>
              <a:spcAft>
                <a:spcPts val="0"/>
              </a:spcAft>
              <a:buSzPts val="2800"/>
              <a:buNone/>
              <a:defRPr>
                <a:latin typeface="Fira Sans"/>
                <a:ea typeface="Fira Sans"/>
                <a:cs typeface="Fira Sans"/>
                <a:sym typeface="Fira Sans"/>
              </a:defRPr>
            </a:lvl2pPr>
            <a:lvl3pPr lvl="2" rtl="0">
              <a:spcBef>
                <a:spcPts val="0"/>
              </a:spcBef>
              <a:spcAft>
                <a:spcPts val="0"/>
              </a:spcAft>
              <a:buSzPts val="2800"/>
              <a:buNone/>
              <a:defRPr>
                <a:latin typeface="Fira Sans"/>
                <a:ea typeface="Fira Sans"/>
                <a:cs typeface="Fira Sans"/>
                <a:sym typeface="Fira Sans"/>
              </a:defRPr>
            </a:lvl3pPr>
            <a:lvl4pPr lvl="3" rtl="0">
              <a:spcBef>
                <a:spcPts val="0"/>
              </a:spcBef>
              <a:spcAft>
                <a:spcPts val="0"/>
              </a:spcAft>
              <a:buSzPts val="2800"/>
              <a:buNone/>
              <a:defRPr>
                <a:latin typeface="Fira Sans"/>
                <a:ea typeface="Fira Sans"/>
                <a:cs typeface="Fira Sans"/>
                <a:sym typeface="Fira Sans"/>
              </a:defRPr>
            </a:lvl4pPr>
            <a:lvl5pPr lvl="4" rtl="0">
              <a:spcBef>
                <a:spcPts val="0"/>
              </a:spcBef>
              <a:spcAft>
                <a:spcPts val="0"/>
              </a:spcAft>
              <a:buSzPts val="2800"/>
              <a:buNone/>
              <a:defRPr>
                <a:latin typeface="Fira Sans"/>
                <a:ea typeface="Fira Sans"/>
                <a:cs typeface="Fira Sans"/>
                <a:sym typeface="Fira Sans"/>
              </a:defRPr>
            </a:lvl5pPr>
            <a:lvl6pPr lvl="5" rtl="0">
              <a:spcBef>
                <a:spcPts val="0"/>
              </a:spcBef>
              <a:spcAft>
                <a:spcPts val="0"/>
              </a:spcAft>
              <a:buSzPts val="2800"/>
              <a:buNone/>
              <a:defRPr>
                <a:latin typeface="Fira Sans"/>
                <a:ea typeface="Fira Sans"/>
                <a:cs typeface="Fira Sans"/>
                <a:sym typeface="Fira Sans"/>
              </a:defRPr>
            </a:lvl6pPr>
            <a:lvl7pPr lvl="6" rtl="0">
              <a:spcBef>
                <a:spcPts val="0"/>
              </a:spcBef>
              <a:spcAft>
                <a:spcPts val="0"/>
              </a:spcAft>
              <a:buSzPts val="2800"/>
              <a:buNone/>
              <a:defRPr>
                <a:latin typeface="Fira Sans"/>
                <a:ea typeface="Fira Sans"/>
                <a:cs typeface="Fira Sans"/>
                <a:sym typeface="Fira Sans"/>
              </a:defRPr>
            </a:lvl7pPr>
            <a:lvl8pPr lvl="7" rtl="0">
              <a:spcBef>
                <a:spcPts val="0"/>
              </a:spcBef>
              <a:spcAft>
                <a:spcPts val="0"/>
              </a:spcAft>
              <a:buSzPts val="2800"/>
              <a:buNone/>
              <a:defRPr>
                <a:latin typeface="Fira Sans"/>
                <a:ea typeface="Fira Sans"/>
                <a:cs typeface="Fira Sans"/>
                <a:sym typeface="Fira Sans"/>
              </a:defRPr>
            </a:lvl8pPr>
            <a:lvl9pPr lvl="8" rtl="0">
              <a:spcBef>
                <a:spcPts val="0"/>
              </a:spcBef>
              <a:spcAft>
                <a:spcPts val="0"/>
              </a:spcAft>
              <a:buSzPts val="2800"/>
              <a:buNone/>
              <a:defRPr>
                <a:latin typeface="Fira Sans"/>
                <a:ea typeface="Fira Sans"/>
                <a:cs typeface="Fira Sans"/>
                <a:sym typeface="Fira Sans"/>
              </a:defRPr>
            </a:lvl9pPr>
          </a:lstStyle>
          <a:p/>
        </p:txBody>
      </p:sp>
      <p:sp>
        <p:nvSpPr>
          <p:cNvPr id="137" name="Google Shape;137;p26"/>
          <p:cNvSpPr/>
          <p:nvPr>
            <p:ph idx="2" type="pic"/>
          </p:nvPr>
        </p:nvSpPr>
        <p:spPr>
          <a:xfrm>
            <a:off x="4369925" y="63150"/>
            <a:ext cx="4698300" cy="5014200"/>
          </a:xfrm>
          <a:prstGeom prst="rect">
            <a:avLst/>
          </a:prstGeom>
          <a:noFill/>
          <a:ln>
            <a:noFill/>
          </a:ln>
        </p:spPr>
      </p:sp>
      <p:sp>
        <p:nvSpPr>
          <p:cNvPr id="138" name="Google Shape;138;p26"/>
          <p:cNvSpPr txBox="1"/>
          <p:nvPr>
            <p:ph idx="1" type="body"/>
          </p:nvPr>
        </p:nvSpPr>
        <p:spPr>
          <a:xfrm>
            <a:off x="1333850" y="2040925"/>
            <a:ext cx="2290800" cy="2259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b="1" sz="1200"/>
            </a:lvl1pPr>
            <a:lvl2pPr indent="-304800" lvl="1" marL="914400" rtl="0">
              <a:spcBef>
                <a:spcPts val="0"/>
              </a:spcBef>
              <a:spcAft>
                <a:spcPts val="0"/>
              </a:spcAft>
              <a:buSzPts val="1200"/>
              <a:buChar char="○"/>
              <a:defRPr b="1" sz="1200"/>
            </a:lvl2pPr>
            <a:lvl3pPr indent="-304800" lvl="2" marL="1371600" rtl="0">
              <a:spcBef>
                <a:spcPts val="0"/>
              </a:spcBef>
              <a:spcAft>
                <a:spcPts val="0"/>
              </a:spcAft>
              <a:buSzPts val="1200"/>
              <a:buChar char="■"/>
              <a:defRPr b="1" sz="1200"/>
            </a:lvl3pPr>
            <a:lvl4pPr indent="-304800" lvl="3" marL="1828800" rtl="0">
              <a:spcBef>
                <a:spcPts val="0"/>
              </a:spcBef>
              <a:spcAft>
                <a:spcPts val="0"/>
              </a:spcAft>
              <a:buSzPts val="1200"/>
              <a:buChar char="●"/>
              <a:defRPr b="1" sz="1200"/>
            </a:lvl4pPr>
            <a:lvl5pPr indent="-304800" lvl="4" marL="2286000" rtl="0">
              <a:spcBef>
                <a:spcPts val="0"/>
              </a:spcBef>
              <a:spcAft>
                <a:spcPts val="0"/>
              </a:spcAft>
              <a:buSzPts val="1200"/>
              <a:buChar char="○"/>
              <a:defRPr b="1" sz="1200"/>
            </a:lvl5pPr>
            <a:lvl6pPr indent="-304800" lvl="5" marL="2743200" rtl="0">
              <a:spcBef>
                <a:spcPts val="0"/>
              </a:spcBef>
              <a:spcAft>
                <a:spcPts val="0"/>
              </a:spcAft>
              <a:buSzPts val="1200"/>
              <a:buChar char="■"/>
              <a:defRPr b="1" sz="1200"/>
            </a:lvl6pPr>
            <a:lvl7pPr indent="-304800" lvl="6" marL="3200400" rtl="0">
              <a:spcBef>
                <a:spcPts val="0"/>
              </a:spcBef>
              <a:spcAft>
                <a:spcPts val="0"/>
              </a:spcAft>
              <a:buSzPts val="1200"/>
              <a:buChar char="●"/>
              <a:defRPr b="1" sz="1200"/>
            </a:lvl7pPr>
            <a:lvl8pPr indent="-304800" lvl="7" marL="3657600" rtl="0">
              <a:spcBef>
                <a:spcPts val="0"/>
              </a:spcBef>
              <a:spcAft>
                <a:spcPts val="0"/>
              </a:spcAft>
              <a:buSzPts val="1200"/>
              <a:buChar char="○"/>
              <a:defRPr b="1" sz="1200"/>
            </a:lvl8pPr>
            <a:lvl9pPr indent="-304800" lvl="8" marL="4114800" rtl="0">
              <a:spcBef>
                <a:spcPts val="0"/>
              </a:spcBef>
              <a:spcAft>
                <a:spcPts val="0"/>
              </a:spcAft>
              <a:buSzPts val="1200"/>
              <a:buChar char="■"/>
              <a:defRPr b="1" sz="1200"/>
            </a:lvl9pPr>
          </a:lstStyle>
          <a:p/>
        </p:txBody>
      </p:sp>
      <p:sp>
        <p:nvSpPr>
          <p:cNvPr id="139" name="Google Shape;139;p26"/>
          <p:cNvSpPr txBox="1"/>
          <p:nvPr>
            <p:ph idx="3" type="body"/>
          </p:nvPr>
        </p:nvSpPr>
        <p:spPr>
          <a:xfrm>
            <a:off x="1333850" y="2328388"/>
            <a:ext cx="2290800" cy="3669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0" name="Google Shape;140;p26"/>
          <p:cNvSpPr txBox="1"/>
          <p:nvPr>
            <p:ph idx="4" type="body"/>
          </p:nvPr>
        </p:nvSpPr>
        <p:spPr>
          <a:xfrm>
            <a:off x="1333850" y="3012475"/>
            <a:ext cx="2290800" cy="2259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b="1" sz="1200"/>
            </a:lvl1pPr>
            <a:lvl2pPr indent="-304800" lvl="1" marL="914400" rtl="0">
              <a:spcBef>
                <a:spcPts val="0"/>
              </a:spcBef>
              <a:spcAft>
                <a:spcPts val="0"/>
              </a:spcAft>
              <a:buSzPts val="1200"/>
              <a:buChar char="○"/>
              <a:defRPr b="1" sz="1200"/>
            </a:lvl2pPr>
            <a:lvl3pPr indent="-304800" lvl="2" marL="1371600" rtl="0">
              <a:spcBef>
                <a:spcPts val="0"/>
              </a:spcBef>
              <a:spcAft>
                <a:spcPts val="0"/>
              </a:spcAft>
              <a:buSzPts val="1200"/>
              <a:buChar char="■"/>
              <a:defRPr b="1" sz="1200"/>
            </a:lvl3pPr>
            <a:lvl4pPr indent="-304800" lvl="3" marL="1828800" rtl="0">
              <a:spcBef>
                <a:spcPts val="0"/>
              </a:spcBef>
              <a:spcAft>
                <a:spcPts val="0"/>
              </a:spcAft>
              <a:buSzPts val="1200"/>
              <a:buChar char="●"/>
              <a:defRPr b="1" sz="1200"/>
            </a:lvl4pPr>
            <a:lvl5pPr indent="-304800" lvl="4" marL="2286000" rtl="0">
              <a:spcBef>
                <a:spcPts val="0"/>
              </a:spcBef>
              <a:spcAft>
                <a:spcPts val="0"/>
              </a:spcAft>
              <a:buSzPts val="1200"/>
              <a:buChar char="○"/>
              <a:defRPr b="1" sz="1200"/>
            </a:lvl5pPr>
            <a:lvl6pPr indent="-304800" lvl="5" marL="2743200" rtl="0">
              <a:spcBef>
                <a:spcPts val="0"/>
              </a:spcBef>
              <a:spcAft>
                <a:spcPts val="0"/>
              </a:spcAft>
              <a:buSzPts val="1200"/>
              <a:buChar char="■"/>
              <a:defRPr b="1" sz="1200"/>
            </a:lvl6pPr>
            <a:lvl7pPr indent="-304800" lvl="6" marL="3200400" rtl="0">
              <a:spcBef>
                <a:spcPts val="0"/>
              </a:spcBef>
              <a:spcAft>
                <a:spcPts val="0"/>
              </a:spcAft>
              <a:buSzPts val="1200"/>
              <a:buChar char="●"/>
              <a:defRPr b="1" sz="1200"/>
            </a:lvl7pPr>
            <a:lvl8pPr indent="-304800" lvl="7" marL="3657600" rtl="0">
              <a:spcBef>
                <a:spcPts val="0"/>
              </a:spcBef>
              <a:spcAft>
                <a:spcPts val="0"/>
              </a:spcAft>
              <a:buSzPts val="1200"/>
              <a:buChar char="○"/>
              <a:defRPr b="1" sz="1200"/>
            </a:lvl8pPr>
            <a:lvl9pPr indent="-304800" lvl="8" marL="4114800" rtl="0">
              <a:spcBef>
                <a:spcPts val="0"/>
              </a:spcBef>
              <a:spcAft>
                <a:spcPts val="0"/>
              </a:spcAft>
              <a:buSzPts val="1200"/>
              <a:buChar char="■"/>
              <a:defRPr b="1" sz="1200"/>
            </a:lvl9pPr>
          </a:lstStyle>
          <a:p/>
        </p:txBody>
      </p:sp>
      <p:sp>
        <p:nvSpPr>
          <p:cNvPr id="141" name="Google Shape;141;p26"/>
          <p:cNvSpPr txBox="1"/>
          <p:nvPr>
            <p:ph idx="5" type="body"/>
          </p:nvPr>
        </p:nvSpPr>
        <p:spPr>
          <a:xfrm>
            <a:off x="1333850" y="3299938"/>
            <a:ext cx="2290800" cy="3669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2" name="Google Shape;142;p26"/>
          <p:cNvSpPr txBox="1"/>
          <p:nvPr>
            <p:ph idx="6" type="body"/>
          </p:nvPr>
        </p:nvSpPr>
        <p:spPr>
          <a:xfrm>
            <a:off x="1333850" y="3984025"/>
            <a:ext cx="2290800" cy="2259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b="1" sz="1200"/>
            </a:lvl1pPr>
            <a:lvl2pPr indent="-304800" lvl="1" marL="914400" rtl="0">
              <a:spcBef>
                <a:spcPts val="0"/>
              </a:spcBef>
              <a:spcAft>
                <a:spcPts val="0"/>
              </a:spcAft>
              <a:buSzPts val="1200"/>
              <a:buChar char="○"/>
              <a:defRPr b="1" sz="1200"/>
            </a:lvl2pPr>
            <a:lvl3pPr indent="-304800" lvl="2" marL="1371600" rtl="0">
              <a:spcBef>
                <a:spcPts val="0"/>
              </a:spcBef>
              <a:spcAft>
                <a:spcPts val="0"/>
              </a:spcAft>
              <a:buSzPts val="1200"/>
              <a:buChar char="■"/>
              <a:defRPr b="1" sz="1200"/>
            </a:lvl3pPr>
            <a:lvl4pPr indent="-304800" lvl="3" marL="1828800" rtl="0">
              <a:spcBef>
                <a:spcPts val="0"/>
              </a:spcBef>
              <a:spcAft>
                <a:spcPts val="0"/>
              </a:spcAft>
              <a:buSzPts val="1200"/>
              <a:buChar char="●"/>
              <a:defRPr b="1" sz="1200"/>
            </a:lvl4pPr>
            <a:lvl5pPr indent="-304800" lvl="4" marL="2286000" rtl="0">
              <a:spcBef>
                <a:spcPts val="0"/>
              </a:spcBef>
              <a:spcAft>
                <a:spcPts val="0"/>
              </a:spcAft>
              <a:buSzPts val="1200"/>
              <a:buChar char="○"/>
              <a:defRPr b="1" sz="1200"/>
            </a:lvl5pPr>
            <a:lvl6pPr indent="-304800" lvl="5" marL="2743200" rtl="0">
              <a:spcBef>
                <a:spcPts val="0"/>
              </a:spcBef>
              <a:spcAft>
                <a:spcPts val="0"/>
              </a:spcAft>
              <a:buSzPts val="1200"/>
              <a:buChar char="■"/>
              <a:defRPr b="1" sz="1200"/>
            </a:lvl6pPr>
            <a:lvl7pPr indent="-304800" lvl="6" marL="3200400" rtl="0">
              <a:spcBef>
                <a:spcPts val="0"/>
              </a:spcBef>
              <a:spcAft>
                <a:spcPts val="0"/>
              </a:spcAft>
              <a:buSzPts val="1200"/>
              <a:buChar char="●"/>
              <a:defRPr b="1" sz="1200"/>
            </a:lvl7pPr>
            <a:lvl8pPr indent="-304800" lvl="7" marL="3657600" rtl="0">
              <a:spcBef>
                <a:spcPts val="0"/>
              </a:spcBef>
              <a:spcAft>
                <a:spcPts val="0"/>
              </a:spcAft>
              <a:buSzPts val="1200"/>
              <a:buChar char="○"/>
              <a:defRPr b="1" sz="1200"/>
            </a:lvl8pPr>
            <a:lvl9pPr indent="-304800" lvl="8" marL="4114800" rtl="0">
              <a:spcBef>
                <a:spcPts val="0"/>
              </a:spcBef>
              <a:spcAft>
                <a:spcPts val="0"/>
              </a:spcAft>
              <a:buSzPts val="1200"/>
              <a:buChar char="■"/>
              <a:defRPr b="1" sz="1200"/>
            </a:lvl9pPr>
          </a:lstStyle>
          <a:p/>
        </p:txBody>
      </p:sp>
      <p:sp>
        <p:nvSpPr>
          <p:cNvPr id="143" name="Google Shape;143;p26"/>
          <p:cNvSpPr txBox="1"/>
          <p:nvPr>
            <p:ph idx="7" type="body"/>
          </p:nvPr>
        </p:nvSpPr>
        <p:spPr>
          <a:xfrm>
            <a:off x="1333850" y="4271488"/>
            <a:ext cx="2290800" cy="3669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4" name="Google Shape;144;p2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solidFill>
                  <a:srgbClr val="000000"/>
                </a:solidFill>
                <a:latin typeface="Fira Sans"/>
                <a:ea typeface="Fira Sans"/>
                <a:cs typeface="Fira Sans"/>
                <a:sym typeface="Fira Sans"/>
              </a:defRPr>
            </a:lvl1pPr>
            <a:lvl2pPr lvl="1" rtl="0">
              <a:buNone/>
              <a:defRPr sz="1300">
                <a:solidFill>
                  <a:srgbClr val="000000"/>
                </a:solidFill>
                <a:latin typeface="Fira Sans"/>
                <a:ea typeface="Fira Sans"/>
                <a:cs typeface="Fira Sans"/>
                <a:sym typeface="Fira Sans"/>
              </a:defRPr>
            </a:lvl2pPr>
            <a:lvl3pPr lvl="2" rtl="0">
              <a:buNone/>
              <a:defRPr sz="1300">
                <a:solidFill>
                  <a:srgbClr val="000000"/>
                </a:solidFill>
                <a:latin typeface="Fira Sans"/>
                <a:ea typeface="Fira Sans"/>
                <a:cs typeface="Fira Sans"/>
                <a:sym typeface="Fira Sans"/>
              </a:defRPr>
            </a:lvl3pPr>
            <a:lvl4pPr lvl="3" rtl="0">
              <a:buNone/>
              <a:defRPr sz="1300">
                <a:solidFill>
                  <a:srgbClr val="000000"/>
                </a:solidFill>
                <a:latin typeface="Fira Sans"/>
                <a:ea typeface="Fira Sans"/>
                <a:cs typeface="Fira Sans"/>
                <a:sym typeface="Fira Sans"/>
              </a:defRPr>
            </a:lvl4pPr>
            <a:lvl5pPr lvl="4" rtl="0">
              <a:buNone/>
              <a:defRPr sz="1300">
                <a:solidFill>
                  <a:srgbClr val="000000"/>
                </a:solidFill>
                <a:latin typeface="Fira Sans"/>
                <a:ea typeface="Fira Sans"/>
                <a:cs typeface="Fira Sans"/>
                <a:sym typeface="Fira Sans"/>
              </a:defRPr>
            </a:lvl5pPr>
            <a:lvl6pPr lvl="5" rtl="0">
              <a:buNone/>
              <a:defRPr sz="1300">
                <a:solidFill>
                  <a:srgbClr val="000000"/>
                </a:solidFill>
                <a:latin typeface="Fira Sans"/>
                <a:ea typeface="Fira Sans"/>
                <a:cs typeface="Fira Sans"/>
                <a:sym typeface="Fira Sans"/>
              </a:defRPr>
            </a:lvl6pPr>
            <a:lvl7pPr lvl="6" rtl="0">
              <a:buNone/>
              <a:defRPr sz="1300">
                <a:solidFill>
                  <a:srgbClr val="000000"/>
                </a:solidFill>
                <a:latin typeface="Fira Sans"/>
                <a:ea typeface="Fira Sans"/>
                <a:cs typeface="Fira Sans"/>
                <a:sym typeface="Fira Sans"/>
              </a:defRPr>
            </a:lvl7pPr>
            <a:lvl8pPr lvl="7" rtl="0">
              <a:buNone/>
              <a:defRPr sz="1300">
                <a:solidFill>
                  <a:srgbClr val="000000"/>
                </a:solidFill>
                <a:latin typeface="Fira Sans"/>
                <a:ea typeface="Fira Sans"/>
                <a:cs typeface="Fira Sans"/>
                <a:sym typeface="Fira Sans"/>
              </a:defRPr>
            </a:lvl8pPr>
            <a:lvl9pPr lvl="8" rtl="0">
              <a:buNone/>
              <a:defRPr sz="1300">
                <a:solidFill>
                  <a:srgbClr val="000000"/>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145" name="Shape 145"/>
        <p:cNvGrpSpPr/>
        <p:nvPr/>
      </p:nvGrpSpPr>
      <p:grpSpPr>
        <a:xfrm>
          <a:off x="0" y="0"/>
          <a:ext cx="0" cy="0"/>
          <a:chOff x="0" y="0"/>
          <a:chExt cx="0" cy="0"/>
        </a:xfrm>
      </p:grpSpPr>
      <p:sp>
        <p:nvSpPr>
          <p:cNvPr id="146" name="Google Shape;146;p27"/>
          <p:cNvSpPr txBox="1"/>
          <p:nvPr>
            <p:ph type="title"/>
          </p:nvPr>
        </p:nvSpPr>
        <p:spPr>
          <a:xfrm>
            <a:off x="1439800" y="1190200"/>
            <a:ext cx="693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47" name="Google Shape;14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48" name="Google Shape;148;p27"/>
          <p:cNvSpPr txBox="1"/>
          <p:nvPr/>
        </p:nvSpPr>
        <p:spPr>
          <a:xfrm>
            <a:off x="1060925" y="707275"/>
            <a:ext cx="5487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s" sz="10000">
                <a:solidFill>
                  <a:schemeClr val="dk1"/>
                </a:solidFill>
                <a:latin typeface="Chivo"/>
                <a:ea typeface="Chivo"/>
                <a:cs typeface="Chivo"/>
                <a:sym typeface="Chivo"/>
              </a:rPr>
              <a:t>“</a:t>
            </a:r>
            <a:endParaRPr>
              <a:solidFill>
                <a:schemeClr val="dk1"/>
              </a:solidFill>
              <a:latin typeface="Fira Sans"/>
              <a:ea typeface="Fira Sans"/>
              <a:cs typeface="Fira Sans"/>
              <a:sym typeface="Fira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149" name="Shape 149"/>
        <p:cNvGrpSpPr/>
        <p:nvPr/>
      </p:nvGrpSpPr>
      <p:grpSpPr>
        <a:xfrm>
          <a:off x="0" y="0"/>
          <a:ext cx="0" cy="0"/>
          <a:chOff x="0" y="0"/>
          <a:chExt cx="0" cy="0"/>
        </a:xfrm>
      </p:grpSpPr>
      <p:sp>
        <p:nvSpPr>
          <p:cNvPr id="150" name="Google Shape;150;p28"/>
          <p:cNvSpPr txBox="1"/>
          <p:nvPr>
            <p:ph type="title"/>
          </p:nvPr>
        </p:nvSpPr>
        <p:spPr>
          <a:xfrm>
            <a:off x="579600" y="928300"/>
            <a:ext cx="3483300" cy="755700"/>
          </a:xfrm>
          <a:prstGeom prst="rect">
            <a:avLst/>
          </a:prstGeom>
        </p:spPr>
        <p:txBody>
          <a:bodyPr anchorCtr="0" anchor="ctr"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p:txBody>
      </p:sp>
      <p:sp>
        <p:nvSpPr>
          <p:cNvPr id="151" name="Google Shape;151;p28"/>
          <p:cNvSpPr txBox="1"/>
          <p:nvPr>
            <p:ph idx="1" type="body"/>
          </p:nvPr>
        </p:nvSpPr>
        <p:spPr>
          <a:xfrm>
            <a:off x="579600" y="2097075"/>
            <a:ext cx="3483300" cy="2472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2" name="Google Shape;152;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53" name="Google Shape;153;p28"/>
          <p:cNvSpPr/>
          <p:nvPr>
            <p:ph idx="2" type="pic"/>
          </p:nvPr>
        </p:nvSpPr>
        <p:spPr>
          <a:xfrm>
            <a:off x="4854738" y="8925"/>
            <a:ext cx="4289400" cy="51435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a columna de texto 1">
  <p:cSld name="ONE_COLUMN_TEXT_1">
    <p:spTree>
      <p:nvGrpSpPr>
        <p:cNvPr id="154" name="Shape 154"/>
        <p:cNvGrpSpPr/>
        <p:nvPr/>
      </p:nvGrpSpPr>
      <p:grpSpPr>
        <a:xfrm>
          <a:off x="0" y="0"/>
          <a:ext cx="0" cy="0"/>
          <a:chOff x="0" y="0"/>
          <a:chExt cx="0" cy="0"/>
        </a:xfrm>
      </p:grpSpPr>
      <p:sp>
        <p:nvSpPr>
          <p:cNvPr id="155" name="Google Shape;155;p29"/>
          <p:cNvSpPr/>
          <p:nvPr>
            <p:ph idx="2" type="pic"/>
          </p:nvPr>
        </p:nvSpPr>
        <p:spPr>
          <a:xfrm>
            <a:off x="1697375" y="0"/>
            <a:ext cx="3483300" cy="5143500"/>
          </a:xfrm>
          <a:prstGeom prst="rect">
            <a:avLst/>
          </a:prstGeom>
          <a:noFill/>
          <a:ln>
            <a:noFill/>
          </a:ln>
        </p:spPr>
      </p:sp>
      <p:sp>
        <p:nvSpPr>
          <p:cNvPr id="156" name="Google Shape;156;p29"/>
          <p:cNvSpPr txBox="1"/>
          <p:nvPr>
            <p:ph type="title"/>
          </p:nvPr>
        </p:nvSpPr>
        <p:spPr>
          <a:xfrm>
            <a:off x="5780550" y="851700"/>
            <a:ext cx="2691900" cy="7593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p:txBody>
      </p:sp>
      <p:sp>
        <p:nvSpPr>
          <p:cNvPr id="157" name="Google Shape;157;p29"/>
          <p:cNvSpPr txBox="1"/>
          <p:nvPr>
            <p:ph idx="1" type="body"/>
          </p:nvPr>
        </p:nvSpPr>
        <p:spPr>
          <a:xfrm>
            <a:off x="5780550" y="2140427"/>
            <a:ext cx="2691900" cy="2484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8" name="Google Shape;158;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59" name="Google Shape;159;p29"/>
          <p:cNvSpPr txBox="1"/>
          <p:nvPr>
            <p:ph idx="3" type="body"/>
          </p:nvPr>
        </p:nvSpPr>
        <p:spPr>
          <a:xfrm>
            <a:off x="454675" y="745150"/>
            <a:ext cx="2349000" cy="3612000"/>
          </a:xfrm>
          <a:prstGeom prst="rect">
            <a:avLst/>
          </a:prstGeom>
          <a:solidFill>
            <a:schemeClr val="lt2"/>
          </a:solidFill>
        </p:spPr>
        <p:txBody>
          <a:bodyPr anchorCtr="0" anchor="t" bIns="468000" lIns="360000" spcFirstLastPara="1" rIns="360000" wrap="square" tIns="468000">
            <a:no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160" name="Shape 160"/>
        <p:cNvGrpSpPr/>
        <p:nvPr/>
      </p:nvGrpSpPr>
      <p:grpSpPr>
        <a:xfrm>
          <a:off x="0" y="0"/>
          <a:ext cx="0" cy="0"/>
          <a:chOff x="0" y="0"/>
          <a:chExt cx="0" cy="0"/>
        </a:xfrm>
      </p:grpSpPr>
      <p:sp>
        <p:nvSpPr>
          <p:cNvPr id="161" name="Google Shape;161;p30"/>
          <p:cNvSpPr txBox="1"/>
          <p:nvPr>
            <p:ph idx="1" type="body"/>
          </p:nvPr>
        </p:nvSpPr>
        <p:spPr>
          <a:xfrm>
            <a:off x="6799051" y="867025"/>
            <a:ext cx="1562100" cy="6261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62" name="Google Shape;162;p30"/>
          <p:cNvSpPr txBox="1"/>
          <p:nvPr>
            <p:ph type="title"/>
          </p:nvPr>
        </p:nvSpPr>
        <p:spPr>
          <a:xfrm>
            <a:off x="413400" y="685388"/>
            <a:ext cx="2691900" cy="75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 name="Google Shape;163;p30"/>
          <p:cNvSpPr txBox="1"/>
          <p:nvPr>
            <p:ph idx="2" type="body"/>
          </p:nvPr>
        </p:nvSpPr>
        <p:spPr>
          <a:xfrm>
            <a:off x="413400" y="1974114"/>
            <a:ext cx="2691900" cy="2484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4" name="Google Shape;164;p30"/>
          <p:cNvSpPr/>
          <p:nvPr>
            <p:ph idx="3" type="pic"/>
          </p:nvPr>
        </p:nvSpPr>
        <p:spPr>
          <a:xfrm>
            <a:off x="3561625" y="-12625"/>
            <a:ext cx="2691900" cy="5143500"/>
          </a:xfrm>
          <a:prstGeom prst="rect">
            <a:avLst/>
          </a:prstGeom>
          <a:noFill/>
          <a:ln>
            <a:noFill/>
          </a:ln>
        </p:spPr>
      </p:sp>
      <p:sp>
        <p:nvSpPr>
          <p:cNvPr id="165" name="Google Shape;165;p30"/>
          <p:cNvSpPr txBox="1"/>
          <p:nvPr>
            <p:ph idx="4" type="body"/>
          </p:nvPr>
        </p:nvSpPr>
        <p:spPr>
          <a:xfrm>
            <a:off x="6799051" y="2382600"/>
            <a:ext cx="1562100" cy="6261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66" name="Google Shape;166;p30"/>
          <p:cNvSpPr txBox="1"/>
          <p:nvPr>
            <p:ph idx="5" type="body"/>
          </p:nvPr>
        </p:nvSpPr>
        <p:spPr>
          <a:xfrm>
            <a:off x="6799051" y="3898175"/>
            <a:ext cx="1562100" cy="6261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67" name="Google Shape;167;p30"/>
          <p:cNvSpPr/>
          <p:nvPr/>
        </p:nvSpPr>
        <p:spPr>
          <a:xfrm>
            <a:off x="5809650" y="2200975"/>
            <a:ext cx="989400" cy="989400"/>
          </a:xfrm>
          <a:prstGeom prst="ellipse">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0"/>
          <p:cNvSpPr/>
          <p:nvPr>
            <p:ph idx="6" type="pic"/>
          </p:nvPr>
        </p:nvSpPr>
        <p:spPr>
          <a:xfrm>
            <a:off x="5872184" y="2263509"/>
            <a:ext cx="864300" cy="864300"/>
          </a:xfrm>
          <a:prstGeom prst="ellipse">
            <a:avLst/>
          </a:prstGeom>
          <a:noFill/>
          <a:ln>
            <a:noFill/>
          </a:ln>
        </p:spPr>
      </p:sp>
      <p:sp>
        <p:nvSpPr>
          <p:cNvPr id="169" name="Google Shape;169;p30"/>
          <p:cNvSpPr/>
          <p:nvPr/>
        </p:nvSpPr>
        <p:spPr>
          <a:xfrm>
            <a:off x="5809650" y="3716550"/>
            <a:ext cx="989400" cy="989400"/>
          </a:xfrm>
          <a:prstGeom prst="ellipse">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0"/>
          <p:cNvSpPr/>
          <p:nvPr>
            <p:ph idx="7" type="pic"/>
          </p:nvPr>
        </p:nvSpPr>
        <p:spPr>
          <a:xfrm>
            <a:off x="5872184" y="3779084"/>
            <a:ext cx="864300" cy="864300"/>
          </a:xfrm>
          <a:prstGeom prst="ellipse">
            <a:avLst/>
          </a:prstGeom>
          <a:noFill/>
          <a:ln>
            <a:noFill/>
          </a:ln>
        </p:spPr>
      </p:sp>
      <p:sp>
        <p:nvSpPr>
          <p:cNvPr id="171" name="Google Shape;171;p3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solidFill>
                  <a:srgbClr val="000000"/>
                </a:solidFill>
                <a:latin typeface="Fira Sans"/>
                <a:ea typeface="Fira Sans"/>
                <a:cs typeface="Fira Sans"/>
                <a:sym typeface="Fira Sans"/>
              </a:defRPr>
            </a:lvl1pPr>
            <a:lvl2pPr lvl="1" rtl="0">
              <a:buNone/>
              <a:defRPr sz="1300">
                <a:solidFill>
                  <a:srgbClr val="000000"/>
                </a:solidFill>
                <a:latin typeface="Fira Sans"/>
                <a:ea typeface="Fira Sans"/>
                <a:cs typeface="Fira Sans"/>
                <a:sym typeface="Fira Sans"/>
              </a:defRPr>
            </a:lvl2pPr>
            <a:lvl3pPr lvl="2" rtl="0">
              <a:buNone/>
              <a:defRPr sz="1300">
                <a:solidFill>
                  <a:srgbClr val="000000"/>
                </a:solidFill>
                <a:latin typeface="Fira Sans"/>
                <a:ea typeface="Fira Sans"/>
                <a:cs typeface="Fira Sans"/>
                <a:sym typeface="Fira Sans"/>
              </a:defRPr>
            </a:lvl3pPr>
            <a:lvl4pPr lvl="3" rtl="0">
              <a:buNone/>
              <a:defRPr sz="1300">
                <a:solidFill>
                  <a:srgbClr val="000000"/>
                </a:solidFill>
                <a:latin typeface="Fira Sans"/>
                <a:ea typeface="Fira Sans"/>
                <a:cs typeface="Fira Sans"/>
                <a:sym typeface="Fira Sans"/>
              </a:defRPr>
            </a:lvl4pPr>
            <a:lvl5pPr lvl="4" rtl="0">
              <a:buNone/>
              <a:defRPr sz="1300">
                <a:solidFill>
                  <a:srgbClr val="000000"/>
                </a:solidFill>
                <a:latin typeface="Fira Sans"/>
                <a:ea typeface="Fira Sans"/>
                <a:cs typeface="Fira Sans"/>
                <a:sym typeface="Fira Sans"/>
              </a:defRPr>
            </a:lvl5pPr>
            <a:lvl6pPr lvl="5" rtl="0">
              <a:buNone/>
              <a:defRPr sz="1300">
                <a:solidFill>
                  <a:srgbClr val="000000"/>
                </a:solidFill>
                <a:latin typeface="Fira Sans"/>
                <a:ea typeface="Fira Sans"/>
                <a:cs typeface="Fira Sans"/>
                <a:sym typeface="Fira Sans"/>
              </a:defRPr>
            </a:lvl6pPr>
            <a:lvl7pPr lvl="6" rtl="0">
              <a:buNone/>
              <a:defRPr sz="1300">
                <a:solidFill>
                  <a:srgbClr val="000000"/>
                </a:solidFill>
                <a:latin typeface="Fira Sans"/>
                <a:ea typeface="Fira Sans"/>
                <a:cs typeface="Fira Sans"/>
                <a:sym typeface="Fira Sans"/>
              </a:defRPr>
            </a:lvl7pPr>
            <a:lvl8pPr lvl="7" rtl="0">
              <a:buNone/>
              <a:defRPr sz="1300">
                <a:solidFill>
                  <a:srgbClr val="000000"/>
                </a:solidFill>
                <a:latin typeface="Fira Sans"/>
                <a:ea typeface="Fira Sans"/>
                <a:cs typeface="Fira Sans"/>
                <a:sym typeface="Fira Sans"/>
              </a:defRPr>
            </a:lvl8pPr>
            <a:lvl9pPr lvl="8" rtl="0">
              <a:buNone/>
              <a:defRPr sz="1300">
                <a:solidFill>
                  <a:srgbClr val="000000"/>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a columna de texto 1 1">
  <p:cSld name="ONE_COLUMN_TEXT_1_1">
    <p:spTree>
      <p:nvGrpSpPr>
        <p:cNvPr id="172" name="Shape 172"/>
        <p:cNvGrpSpPr/>
        <p:nvPr/>
      </p:nvGrpSpPr>
      <p:grpSpPr>
        <a:xfrm>
          <a:off x="0" y="0"/>
          <a:ext cx="0" cy="0"/>
          <a:chOff x="0" y="0"/>
          <a:chExt cx="0" cy="0"/>
        </a:xfrm>
      </p:grpSpPr>
      <p:sp>
        <p:nvSpPr>
          <p:cNvPr id="173" name="Google Shape;173;p31"/>
          <p:cNvSpPr txBox="1"/>
          <p:nvPr>
            <p:ph type="title"/>
          </p:nvPr>
        </p:nvSpPr>
        <p:spPr>
          <a:xfrm>
            <a:off x="507300" y="694125"/>
            <a:ext cx="2235900" cy="1391100"/>
          </a:xfrm>
          <a:prstGeom prst="rect">
            <a:avLst/>
          </a:prstGeom>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p:txBody>
      </p:sp>
      <p:sp>
        <p:nvSpPr>
          <p:cNvPr id="174" name="Google Shape;174;p31"/>
          <p:cNvSpPr txBox="1"/>
          <p:nvPr>
            <p:ph idx="1" type="body"/>
          </p:nvPr>
        </p:nvSpPr>
        <p:spPr>
          <a:xfrm>
            <a:off x="3076825" y="694125"/>
            <a:ext cx="5755200" cy="1881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5" name="Google Shape;175;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176" name="Google Shape;176;p31"/>
          <p:cNvSpPr/>
          <p:nvPr>
            <p:ph idx="2" type="pic"/>
          </p:nvPr>
        </p:nvSpPr>
        <p:spPr>
          <a:xfrm>
            <a:off x="-46350" y="2910025"/>
            <a:ext cx="9190500" cy="22335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artado">
  <p:cSld name="ONE_COLUMN_TEXT_1_1_1">
    <p:spTree>
      <p:nvGrpSpPr>
        <p:cNvPr id="177" name="Shape 177"/>
        <p:cNvGrpSpPr/>
        <p:nvPr/>
      </p:nvGrpSpPr>
      <p:grpSpPr>
        <a:xfrm>
          <a:off x="0" y="0"/>
          <a:ext cx="0" cy="0"/>
          <a:chOff x="0" y="0"/>
          <a:chExt cx="0" cy="0"/>
        </a:xfrm>
      </p:grpSpPr>
      <p:sp>
        <p:nvSpPr>
          <p:cNvPr id="178" name="Google Shape;178;p32"/>
          <p:cNvSpPr/>
          <p:nvPr>
            <p:ph idx="2" type="pic"/>
          </p:nvPr>
        </p:nvSpPr>
        <p:spPr>
          <a:xfrm>
            <a:off x="-46350" y="-75"/>
            <a:ext cx="4198200" cy="5143500"/>
          </a:xfrm>
          <a:prstGeom prst="rect">
            <a:avLst/>
          </a:prstGeom>
          <a:noFill/>
          <a:ln>
            <a:noFill/>
          </a:ln>
        </p:spPr>
      </p:sp>
      <p:sp>
        <p:nvSpPr>
          <p:cNvPr id="179" name="Google Shape;179;p32"/>
          <p:cNvSpPr txBox="1"/>
          <p:nvPr>
            <p:ph type="title"/>
          </p:nvPr>
        </p:nvSpPr>
        <p:spPr>
          <a:xfrm>
            <a:off x="3219250" y="712675"/>
            <a:ext cx="3657300" cy="1391100"/>
          </a:xfrm>
          <a:prstGeom prst="rect">
            <a:avLst/>
          </a:prstGeom>
          <a:solidFill>
            <a:srgbClr val="9A368F"/>
          </a:solidFill>
          <a:ln cap="flat" cmpd="sng" w="9525">
            <a:solidFill>
              <a:schemeClr val="dk2"/>
            </a:solidFill>
            <a:prstDash val="solid"/>
            <a:round/>
            <a:headEnd len="sm" w="sm" type="none"/>
            <a:tailEnd len="sm" w="sm" type="none"/>
          </a:ln>
        </p:spPr>
        <p:txBody>
          <a:bodyPr anchorCtr="0" anchor="ctr" bIns="360000" lIns="360000" spcFirstLastPara="1" rIns="360000" wrap="square" tIns="360000">
            <a:noAutofit/>
          </a:bodyPr>
          <a:lstStyle>
            <a:lvl1pPr lvl="0" rtl="0">
              <a:spcBef>
                <a:spcPts val="0"/>
              </a:spcBef>
              <a:spcAft>
                <a:spcPts val="0"/>
              </a:spcAft>
              <a:buClr>
                <a:srgbClr val="FFFFFF"/>
              </a:buClr>
              <a:buSzPts val="2400"/>
              <a:buNone/>
              <a:defRPr sz="2400">
                <a:solidFill>
                  <a:srgbClr val="FFFFFF"/>
                </a:solidFill>
              </a:defRPr>
            </a:lvl1pPr>
            <a:lvl2pPr lvl="1" rtl="0">
              <a:spcBef>
                <a:spcPts val="0"/>
              </a:spcBef>
              <a:spcAft>
                <a:spcPts val="0"/>
              </a:spcAft>
              <a:buClr>
                <a:schemeClr val="lt1"/>
              </a:buClr>
              <a:buSzPts val="2100"/>
              <a:buNone/>
              <a:defRPr sz="2100">
                <a:solidFill>
                  <a:schemeClr val="lt1"/>
                </a:solidFill>
              </a:defRPr>
            </a:lvl2pPr>
            <a:lvl3pPr lvl="2" rtl="0">
              <a:spcBef>
                <a:spcPts val="0"/>
              </a:spcBef>
              <a:spcAft>
                <a:spcPts val="0"/>
              </a:spcAft>
              <a:buClr>
                <a:schemeClr val="lt1"/>
              </a:buClr>
              <a:buSzPts val="2100"/>
              <a:buNone/>
              <a:defRPr sz="2100">
                <a:solidFill>
                  <a:schemeClr val="lt1"/>
                </a:solidFill>
              </a:defRPr>
            </a:lvl3pPr>
            <a:lvl4pPr lvl="3" rtl="0">
              <a:spcBef>
                <a:spcPts val="0"/>
              </a:spcBef>
              <a:spcAft>
                <a:spcPts val="0"/>
              </a:spcAft>
              <a:buClr>
                <a:schemeClr val="lt1"/>
              </a:buClr>
              <a:buSzPts val="2100"/>
              <a:buNone/>
              <a:defRPr sz="2100">
                <a:solidFill>
                  <a:schemeClr val="lt1"/>
                </a:solidFill>
              </a:defRPr>
            </a:lvl4pPr>
            <a:lvl5pPr lvl="4" rtl="0">
              <a:spcBef>
                <a:spcPts val="0"/>
              </a:spcBef>
              <a:spcAft>
                <a:spcPts val="0"/>
              </a:spcAft>
              <a:buClr>
                <a:schemeClr val="lt1"/>
              </a:buClr>
              <a:buSzPts val="2100"/>
              <a:buNone/>
              <a:defRPr sz="2100">
                <a:solidFill>
                  <a:schemeClr val="lt1"/>
                </a:solidFill>
              </a:defRPr>
            </a:lvl5pPr>
            <a:lvl6pPr lvl="5" rtl="0">
              <a:spcBef>
                <a:spcPts val="0"/>
              </a:spcBef>
              <a:spcAft>
                <a:spcPts val="0"/>
              </a:spcAft>
              <a:buClr>
                <a:schemeClr val="lt1"/>
              </a:buClr>
              <a:buSzPts val="2100"/>
              <a:buNone/>
              <a:defRPr sz="2100">
                <a:solidFill>
                  <a:schemeClr val="lt1"/>
                </a:solidFill>
              </a:defRPr>
            </a:lvl6pPr>
            <a:lvl7pPr lvl="6" rtl="0">
              <a:spcBef>
                <a:spcPts val="0"/>
              </a:spcBef>
              <a:spcAft>
                <a:spcPts val="0"/>
              </a:spcAft>
              <a:buClr>
                <a:schemeClr val="lt1"/>
              </a:buClr>
              <a:buSzPts val="2100"/>
              <a:buNone/>
              <a:defRPr sz="2100">
                <a:solidFill>
                  <a:schemeClr val="lt1"/>
                </a:solidFill>
              </a:defRPr>
            </a:lvl7pPr>
            <a:lvl8pPr lvl="7" rtl="0">
              <a:spcBef>
                <a:spcPts val="0"/>
              </a:spcBef>
              <a:spcAft>
                <a:spcPts val="0"/>
              </a:spcAft>
              <a:buClr>
                <a:schemeClr val="lt1"/>
              </a:buClr>
              <a:buSzPts val="2100"/>
              <a:buNone/>
              <a:defRPr sz="2100">
                <a:solidFill>
                  <a:schemeClr val="lt1"/>
                </a:solidFill>
              </a:defRPr>
            </a:lvl8pPr>
            <a:lvl9pPr lvl="8" rtl="0">
              <a:spcBef>
                <a:spcPts val="0"/>
              </a:spcBef>
              <a:spcAft>
                <a:spcPts val="0"/>
              </a:spcAft>
              <a:buClr>
                <a:schemeClr val="lt1"/>
              </a:buClr>
              <a:buSzPts val="2100"/>
              <a:buNone/>
              <a:defRPr sz="2100">
                <a:solidFill>
                  <a:schemeClr val="lt1"/>
                </a:solidFill>
              </a:defRPr>
            </a:lvl9pPr>
          </a:lstStyle>
          <a:p/>
        </p:txBody>
      </p:sp>
      <p:sp>
        <p:nvSpPr>
          <p:cNvPr id="180" name="Google Shape;180;p32"/>
          <p:cNvSpPr txBox="1"/>
          <p:nvPr>
            <p:ph idx="1" type="body"/>
          </p:nvPr>
        </p:nvSpPr>
        <p:spPr>
          <a:xfrm>
            <a:off x="4362000" y="2501300"/>
            <a:ext cx="4247700" cy="2243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sz="1300"/>
            </a:lvl1pPr>
            <a:lvl2pPr indent="-311150" lvl="1" marL="914400" rtl="0">
              <a:spcBef>
                <a:spcPts val="0"/>
              </a:spcBef>
              <a:spcAft>
                <a:spcPts val="0"/>
              </a:spcAft>
              <a:buSzPts val="1300"/>
              <a:buChar char="○"/>
              <a:defRPr sz="1300"/>
            </a:lvl2pPr>
            <a:lvl3pPr indent="-311150" lvl="2" marL="1371600" rtl="0">
              <a:spcBef>
                <a:spcPts val="0"/>
              </a:spcBef>
              <a:spcAft>
                <a:spcPts val="0"/>
              </a:spcAft>
              <a:buSzPts val="1300"/>
              <a:buChar char="■"/>
              <a:defRPr sz="1300"/>
            </a:lvl3pPr>
            <a:lvl4pPr indent="-311150" lvl="3" marL="1828800" rtl="0">
              <a:spcBef>
                <a:spcPts val="0"/>
              </a:spcBef>
              <a:spcAft>
                <a:spcPts val="0"/>
              </a:spcAft>
              <a:buSzPts val="1300"/>
              <a:buChar char="●"/>
              <a:defRPr sz="1300"/>
            </a:lvl4pPr>
            <a:lvl5pPr indent="-311150" lvl="4" marL="2286000" rtl="0">
              <a:spcBef>
                <a:spcPts val="0"/>
              </a:spcBef>
              <a:spcAft>
                <a:spcPts val="0"/>
              </a:spcAft>
              <a:buSzPts val="1300"/>
              <a:buChar char="○"/>
              <a:defRPr sz="1300"/>
            </a:lvl5pPr>
            <a:lvl6pPr indent="-311150" lvl="5" marL="2743200" rtl="0">
              <a:spcBef>
                <a:spcPts val="0"/>
              </a:spcBef>
              <a:spcAft>
                <a:spcPts val="0"/>
              </a:spcAft>
              <a:buSzPts val="1300"/>
              <a:buChar char="■"/>
              <a:defRPr sz="1300"/>
            </a:lvl6pPr>
            <a:lvl7pPr indent="-311150" lvl="6" marL="3200400" rtl="0">
              <a:spcBef>
                <a:spcPts val="0"/>
              </a:spcBef>
              <a:spcAft>
                <a:spcPts val="0"/>
              </a:spcAft>
              <a:buSzPts val="1300"/>
              <a:buChar char="●"/>
              <a:defRPr sz="1300"/>
            </a:lvl7pPr>
            <a:lvl8pPr indent="-311150" lvl="7" marL="3657600" rtl="0">
              <a:spcBef>
                <a:spcPts val="0"/>
              </a:spcBef>
              <a:spcAft>
                <a:spcPts val="0"/>
              </a:spcAft>
              <a:buSzPts val="1300"/>
              <a:buChar char="○"/>
              <a:defRPr sz="1300"/>
            </a:lvl8pPr>
            <a:lvl9pPr indent="-311150" lvl="8" marL="4114800" rtl="0">
              <a:spcBef>
                <a:spcPts val="0"/>
              </a:spcBef>
              <a:spcAft>
                <a:spcPts val="0"/>
              </a:spcAft>
              <a:buSzPts val="1300"/>
              <a:buChar char="■"/>
              <a:defRPr sz="1300"/>
            </a:lvl9pPr>
          </a:lstStyle>
          <a:p/>
        </p:txBody>
      </p:sp>
      <p:sp>
        <p:nvSpPr>
          <p:cNvPr id="181" name="Google Shape;181;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2" name="Shape 182"/>
        <p:cNvGrpSpPr/>
        <p:nvPr/>
      </p:nvGrpSpPr>
      <p:grpSpPr>
        <a:xfrm>
          <a:off x="0" y="0"/>
          <a:ext cx="0" cy="0"/>
          <a:chOff x="0" y="0"/>
          <a:chExt cx="0" cy="0"/>
        </a:xfrm>
      </p:grpSpPr>
      <p:sp>
        <p:nvSpPr>
          <p:cNvPr id="183" name="Google Shape;183;p3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84" name="Google Shape;184;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5" name="Shape 185"/>
        <p:cNvGrpSpPr/>
        <p:nvPr/>
      </p:nvGrpSpPr>
      <p:grpSpPr>
        <a:xfrm>
          <a:off x="0" y="0"/>
          <a:ext cx="0" cy="0"/>
          <a:chOff x="0" y="0"/>
          <a:chExt cx="0" cy="0"/>
        </a:xfrm>
      </p:grpSpPr>
      <p:sp>
        <p:nvSpPr>
          <p:cNvPr id="186" name="Google Shape;186;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4"/>
          <p:cNvSpPr txBox="1"/>
          <p:nvPr>
            <p:ph type="title"/>
          </p:nvPr>
        </p:nvSpPr>
        <p:spPr>
          <a:xfrm>
            <a:off x="265500" y="1043725"/>
            <a:ext cx="4045200" cy="9138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8" name="Google Shape;188;p34"/>
          <p:cNvSpPr txBox="1"/>
          <p:nvPr>
            <p:ph idx="1" type="subTitle"/>
          </p:nvPr>
        </p:nvSpPr>
        <p:spPr>
          <a:xfrm>
            <a:off x="265500" y="2398925"/>
            <a:ext cx="4045200" cy="123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700"/>
              <a:buNone/>
              <a:defRPr sz="17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9" name="Google Shape;189;p3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23850" lvl="0" marL="457200" rtl="0">
              <a:spcBef>
                <a:spcPts val="0"/>
              </a:spcBef>
              <a:spcAft>
                <a:spcPts val="0"/>
              </a:spcAft>
              <a:buSzPts val="1500"/>
              <a:buChar char="●"/>
              <a:defRPr sz="15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0" name="Google Shape;19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1" name="Shape 191"/>
        <p:cNvGrpSpPr/>
        <p:nvPr/>
      </p:nvGrpSpPr>
      <p:grpSpPr>
        <a:xfrm>
          <a:off x="0" y="0"/>
          <a:ext cx="0" cy="0"/>
          <a:chOff x="0" y="0"/>
          <a:chExt cx="0" cy="0"/>
        </a:xfrm>
      </p:grpSpPr>
      <p:sp>
        <p:nvSpPr>
          <p:cNvPr id="192" name="Google Shape;192;p3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93" name="Google Shape;19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4" name="Shape 194"/>
        <p:cNvGrpSpPr/>
        <p:nvPr/>
      </p:nvGrpSpPr>
      <p:grpSpPr>
        <a:xfrm>
          <a:off x="0" y="0"/>
          <a:ext cx="0" cy="0"/>
          <a:chOff x="0" y="0"/>
          <a:chExt cx="0" cy="0"/>
        </a:xfrm>
      </p:grpSpPr>
      <p:sp>
        <p:nvSpPr>
          <p:cNvPr id="195" name="Google Shape;195;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2">
    <p:bg>
      <p:bgPr>
        <a:solidFill>
          <a:srgbClr val="F1F1F1"/>
        </a:solidFill>
      </p:bgPr>
    </p:bg>
    <p:spTree>
      <p:nvGrpSpPr>
        <p:cNvPr id="196" name="Shape 196"/>
        <p:cNvGrpSpPr/>
        <p:nvPr/>
      </p:nvGrpSpPr>
      <p:grpSpPr>
        <a:xfrm>
          <a:off x="0" y="0"/>
          <a:ext cx="0" cy="0"/>
          <a:chOff x="0" y="0"/>
          <a:chExt cx="0" cy="0"/>
        </a:xfrm>
      </p:grpSpPr>
      <p:sp>
        <p:nvSpPr>
          <p:cNvPr id="197" name="Google Shape;197;p37"/>
          <p:cNvSpPr txBox="1"/>
          <p:nvPr>
            <p:ph type="title"/>
          </p:nvPr>
        </p:nvSpPr>
        <p:spPr>
          <a:xfrm>
            <a:off x="661988" y="428625"/>
            <a:ext cx="7839000" cy="619200"/>
          </a:xfrm>
          <a:prstGeom prst="rect">
            <a:avLst/>
          </a:prstGeom>
          <a:noFill/>
          <a:ln cap="flat" cmpd="sng" w="63500">
            <a:solidFill>
              <a:srgbClr val="E283A8"/>
            </a:solidFill>
            <a:prstDash val="solid"/>
            <a:round/>
            <a:headEnd len="sm" w="sm" type="none"/>
            <a:tailEnd len="sm" w="sm" type="none"/>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E283A8"/>
              </a:buClr>
              <a:buSzPts val="3000"/>
              <a:buFont typeface="Arial"/>
              <a:buNone/>
              <a:defRPr sz="3000">
                <a:solidFill>
                  <a:srgbClr val="E283A8"/>
                </a:solidFill>
                <a:latin typeface="Arial"/>
                <a:ea typeface="Arial"/>
                <a:cs typeface="Arial"/>
                <a:sym typeface="Arial"/>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198" name="Google Shape;198;p37"/>
          <p:cNvSpPr txBox="1"/>
          <p:nvPr>
            <p:ph idx="1" type="body"/>
          </p:nvPr>
        </p:nvSpPr>
        <p:spPr>
          <a:xfrm>
            <a:off x="381000" y="1762125"/>
            <a:ext cx="8382000" cy="2738400"/>
          </a:xfrm>
          <a:prstGeom prst="rect">
            <a:avLst/>
          </a:prstGeom>
          <a:noFill/>
          <a:ln>
            <a:noFill/>
          </a:ln>
        </p:spPr>
        <p:txBody>
          <a:bodyPr anchorCtr="0" anchor="t" bIns="19050" lIns="19050" spcFirstLastPara="1" rIns="19050" wrap="square" tIns="19050">
            <a:noAutofit/>
          </a:bodyPr>
          <a:lstStyle>
            <a:lvl1pPr indent="-228600" lvl="0" marL="457200" rtl="0" algn="ctr">
              <a:lnSpc>
                <a:spcPct val="100000"/>
              </a:lnSpc>
              <a:spcBef>
                <a:spcPts val="2000"/>
              </a:spcBef>
              <a:spcAft>
                <a:spcPts val="0"/>
              </a:spcAft>
              <a:buClr>
                <a:srgbClr val="444444"/>
              </a:buClr>
              <a:buSzPts val="1700"/>
              <a:buFont typeface="Gill Sans"/>
              <a:buNone/>
              <a:defRPr sz="1700">
                <a:solidFill>
                  <a:srgbClr val="444444"/>
                </a:solidFill>
                <a:latin typeface="Gill Sans"/>
                <a:ea typeface="Gill Sans"/>
                <a:cs typeface="Gill Sans"/>
                <a:sym typeface="Gill Sans"/>
              </a:defRPr>
            </a:lvl1pPr>
            <a:lvl2pPr indent="-228600" lvl="1" marL="914400" rtl="0" algn="ctr">
              <a:lnSpc>
                <a:spcPct val="100000"/>
              </a:lnSpc>
              <a:spcBef>
                <a:spcPts val="2000"/>
              </a:spcBef>
              <a:spcAft>
                <a:spcPts val="0"/>
              </a:spcAft>
              <a:buClr>
                <a:srgbClr val="444444"/>
              </a:buClr>
              <a:buSzPts val="1700"/>
              <a:buFont typeface="Gill Sans"/>
              <a:buNone/>
              <a:defRPr sz="1700">
                <a:solidFill>
                  <a:srgbClr val="444444"/>
                </a:solidFill>
                <a:latin typeface="Gill Sans"/>
                <a:ea typeface="Gill Sans"/>
                <a:cs typeface="Gill Sans"/>
                <a:sym typeface="Gill Sans"/>
              </a:defRPr>
            </a:lvl2pPr>
            <a:lvl3pPr indent="-228600" lvl="2" marL="1371600" rtl="0" algn="ctr">
              <a:lnSpc>
                <a:spcPct val="100000"/>
              </a:lnSpc>
              <a:spcBef>
                <a:spcPts val="2000"/>
              </a:spcBef>
              <a:spcAft>
                <a:spcPts val="0"/>
              </a:spcAft>
              <a:buClr>
                <a:srgbClr val="444444"/>
              </a:buClr>
              <a:buSzPts val="1700"/>
              <a:buFont typeface="Gill Sans"/>
              <a:buNone/>
              <a:defRPr sz="1700">
                <a:solidFill>
                  <a:srgbClr val="444444"/>
                </a:solidFill>
                <a:latin typeface="Gill Sans"/>
                <a:ea typeface="Gill Sans"/>
                <a:cs typeface="Gill Sans"/>
                <a:sym typeface="Gill Sans"/>
              </a:defRPr>
            </a:lvl3pPr>
            <a:lvl4pPr indent="-228600" lvl="3" marL="1828800" rtl="0" algn="ctr">
              <a:lnSpc>
                <a:spcPct val="100000"/>
              </a:lnSpc>
              <a:spcBef>
                <a:spcPts val="2000"/>
              </a:spcBef>
              <a:spcAft>
                <a:spcPts val="0"/>
              </a:spcAft>
              <a:buClr>
                <a:srgbClr val="444444"/>
              </a:buClr>
              <a:buSzPts val="1700"/>
              <a:buFont typeface="Gill Sans"/>
              <a:buNone/>
              <a:defRPr sz="1700">
                <a:solidFill>
                  <a:srgbClr val="444444"/>
                </a:solidFill>
                <a:latin typeface="Gill Sans"/>
                <a:ea typeface="Gill Sans"/>
                <a:cs typeface="Gill Sans"/>
                <a:sym typeface="Gill Sans"/>
              </a:defRPr>
            </a:lvl4pPr>
            <a:lvl5pPr indent="-228600" lvl="4" marL="2286000" rtl="0" algn="ctr">
              <a:lnSpc>
                <a:spcPct val="100000"/>
              </a:lnSpc>
              <a:spcBef>
                <a:spcPts val="2000"/>
              </a:spcBef>
              <a:spcAft>
                <a:spcPts val="0"/>
              </a:spcAft>
              <a:buClr>
                <a:srgbClr val="444444"/>
              </a:buClr>
              <a:buSzPts val="1700"/>
              <a:buFont typeface="Gill Sans"/>
              <a:buNone/>
              <a:defRPr sz="1700">
                <a:solidFill>
                  <a:srgbClr val="444444"/>
                </a:solidFill>
                <a:latin typeface="Gill Sans"/>
                <a:ea typeface="Gill Sans"/>
                <a:cs typeface="Gill Sans"/>
                <a:sym typeface="Gill Sans"/>
              </a:defRPr>
            </a:lvl5pPr>
            <a:lvl6pPr indent="-260350" lvl="5" marL="2743200" rtl="0" algn="l">
              <a:lnSpc>
                <a:spcPct val="100000"/>
              </a:lnSpc>
              <a:spcBef>
                <a:spcPts val="2200"/>
              </a:spcBef>
              <a:spcAft>
                <a:spcPts val="0"/>
              </a:spcAft>
              <a:buClr>
                <a:srgbClr val="FFFFFF"/>
              </a:buClr>
              <a:buSzPts val="500"/>
              <a:buChar char="■"/>
              <a:defRPr/>
            </a:lvl6pPr>
            <a:lvl7pPr indent="-260350" lvl="6" marL="3200400" rtl="0" algn="l">
              <a:lnSpc>
                <a:spcPct val="100000"/>
              </a:lnSpc>
              <a:spcBef>
                <a:spcPts val="2200"/>
              </a:spcBef>
              <a:spcAft>
                <a:spcPts val="0"/>
              </a:spcAft>
              <a:buClr>
                <a:srgbClr val="FFFFFF"/>
              </a:buClr>
              <a:buSzPts val="500"/>
              <a:buChar char="●"/>
              <a:defRPr/>
            </a:lvl7pPr>
            <a:lvl8pPr indent="-260350" lvl="7" marL="3657600" rtl="0" algn="l">
              <a:lnSpc>
                <a:spcPct val="100000"/>
              </a:lnSpc>
              <a:spcBef>
                <a:spcPts val="2200"/>
              </a:spcBef>
              <a:spcAft>
                <a:spcPts val="0"/>
              </a:spcAft>
              <a:buClr>
                <a:srgbClr val="FFFFFF"/>
              </a:buClr>
              <a:buSzPts val="500"/>
              <a:buChar char="○"/>
              <a:defRPr/>
            </a:lvl8pPr>
            <a:lvl9pPr indent="-260350" lvl="8" marL="4114800" rtl="0" algn="l">
              <a:lnSpc>
                <a:spcPct val="100000"/>
              </a:lnSpc>
              <a:spcBef>
                <a:spcPts val="2200"/>
              </a:spcBef>
              <a:spcAft>
                <a:spcPts val="0"/>
              </a:spcAft>
              <a:buClr>
                <a:srgbClr val="FFFFFF"/>
              </a:buClr>
              <a:buSzPts val="500"/>
              <a:buChar char="■"/>
              <a:defRPr/>
            </a:lvl9pPr>
          </a:lstStyle>
          <a:p/>
        </p:txBody>
      </p:sp>
      <p:sp>
        <p:nvSpPr>
          <p:cNvPr id="199" name="Google Shape;199;p37"/>
          <p:cNvSpPr txBox="1"/>
          <p:nvPr>
            <p:ph idx="12" type="sldNum"/>
          </p:nvPr>
        </p:nvSpPr>
        <p:spPr>
          <a:xfrm>
            <a:off x="8651486" y="104775"/>
            <a:ext cx="157200" cy="171600"/>
          </a:xfrm>
          <a:prstGeom prst="rect">
            <a:avLst/>
          </a:prstGeom>
          <a:noFill/>
          <a:ln>
            <a:noFill/>
          </a:ln>
        </p:spPr>
        <p:txBody>
          <a:bodyPr anchorCtr="0" anchor="t" bIns="19050" lIns="19050" spcFirstLastPara="1" rIns="19050" wrap="square" tIns="19050">
            <a:normAutofit lnSpcReduction="20000"/>
          </a:bodyPr>
          <a:lstStyle>
            <a:lvl1pPr indent="0" lvl="0" marL="0" marR="0" rtl="0" algn="ctr">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1pPr>
            <a:lvl2pPr indent="0" lvl="1" marL="0" marR="0" rtl="0" algn="ctr">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2pPr>
            <a:lvl3pPr indent="0" lvl="2" marL="0" marR="0" rtl="0" algn="ctr">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3pPr>
            <a:lvl4pPr indent="0" lvl="3" marL="0" marR="0" rtl="0" algn="ctr">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4pPr>
            <a:lvl5pPr indent="0" lvl="4" marL="0" marR="0" rtl="0" algn="ctr">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5pPr>
            <a:lvl6pPr indent="0" lvl="5" marL="0" marR="0" rtl="0" algn="ctr">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6pPr>
            <a:lvl7pPr indent="0" lvl="6" marL="0" marR="0" rtl="0" algn="ctr">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7pPr>
            <a:lvl8pPr indent="0" lvl="7" marL="0" marR="0" rtl="0" algn="ctr">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8pPr>
            <a:lvl9pPr indent="0" lvl="8" marL="0" marR="0" rtl="0" algn="ctr">
              <a:lnSpc>
                <a:spcPct val="100000"/>
              </a:lnSpc>
              <a:spcBef>
                <a:spcPts val="0"/>
              </a:spcBef>
              <a:spcAft>
                <a:spcPts val="0"/>
              </a:spcAft>
              <a:buClr>
                <a:srgbClr val="000000"/>
              </a:buClr>
              <a:buSzPts val="900"/>
              <a:buFont typeface="Gill Sans"/>
              <a:buNone/>
              <a:defRPr>
                <a:solidFill>
                  <a:srgbClr val="000000"/>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s"/>
              <a:t>‹#›</a:t>
            </a:fld>
            <a:endParaRPr>
              <a:solidFill>
                <a:schemeClr val="dk2"/>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5" name="Shape 205"/>
        <p:cNvGrpSpPr/>
        <p:nvPr/>
      </p:nvGrpSpPr>
      <p:grpSpPr>
        <a:xfrm>
          <a:off x="0" y="0"/>
          <a:ext cx="0" cy="0"/>
          <a:chOff x="0" y="0"/>
          <a:chExt cx="0" cy="0"/>
        </a:xfrm>
      </p:grpSpPr>
      <p:sp>
        <p:nvSpPr>
          <p:cNvPr id="206" name="Google Shape;206;p39"/>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07" name="Shape 207"/>
        <p:cNvGrpSpPr/>
        <p:nvPr/>
      </p:nvGrpSpPr>
      <p:grpSpPr>
        <a:xfrm>
          <a:off x="0" y="0"/>
          <a:ext cx="0" cy="0"/>
          <a:chOff x="0" y="0"/>
          <a:chExt cx="0" cy="0"/>
        </a:xfrm>
      </p:grpSpPr>
      <p:sp>
        <p:nvSpPr>
          <p:cNvPr id="208" name="Google Shape;208;p4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40"/>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40"/>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11" name="Shape 211"/>
        <p:cNvGrpSpPr/>
        <p:nvPr/>
      </p:nvGrpSpPr>
      <p:grpSpPr>
        <a:xfrm>
          <a:off x="0" y="0"/>
          <a:ext cx="0" cy="0"/>
          <a:chOff x="0" y="0"/>
          <a:chExt cx="0" cy="0"/>
        </a:xfrm>
      </p:grpSpPr>
      <p:sp>
        <p:nvSpPr>
          <p:cNvPr id="212" name="Google Shape;212;p4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41"/>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4" name="Google Shape;214;p41"/>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15" name="Shape 215"/>
        <p:cNvGrpSpPr/>
        <p:nvPr/>
      </p:nvGrpSpPr>
      <p:grpSpPr>
        <a:xfrm>
          <a:off x="0" y="0"/>
          <a:ext cx="0" cy="0"/>
          <a:chOff x="0" y="0"/>
          <a:chExt cx="0" cy="0"/>
        </a:xfrm>
      </p:grpSpPr>
      <p:sp>
        <p:nvSpPr>
          <p:cNvPr id="216" name="Google Shape;216;p4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42"/>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8" name="Google Shape;218;p42"/>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9" name="Google Shape;219;p42"/>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0" name="Shape 220"/>
        <p:cNvGrpSpPr/>
        <p:nvPr/>
      </p:nvGrpSpPr>
      <p:grpSpPr>
        <a:xfrm>
          <a:off x="0" y="0"/>
          <a:ext cx="0" cy="0"/>
          <a:chOff x="0" y="0"/>
          <a:chExt cx="0" cy="0"/>
        </a:xfrm>
      </p:grpSpPr>
      <p:sp>
        <p:nvSpPr>
          <p:cNvPr id="221" name="Google Shape;221;p4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43"/>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23" name="Shape 223"/>
        <p:cNvGrpSpPr/>
        <p:nvPr/>
      </p:nvGrpSpPr>
      <p:grpSpPr>
        <a:xfrm>
          <a:off x="0" y="0"/>
          <a:ext cx="0" cy="0"/>
          <a:chOff x="0" y="0"/>
          <a:chExt cx="0" cy="0"/>
        </a:xfrm>
      </p:grpSpPr>
      <p:sp>
        <p:nvSpPr>
          <p:cNvPr id="224" name="Google Shape;224;p44"/>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44"/>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26" name="Shape 226"/>
        <p:cNvGrpSpPr/>
        <p:nvPr/>
      </p:nvGrpSpPr>
      <p:grpSpPr>
        <a:xfrm>
          <a:off x="0" y="0"/>
          <a:ext cx="0" cy="0"/>
          <a:chOff x="0" y="0"/>
          <a:chExt cx="0" cy="0"/>
        </a:xfrm>
      </p:grpSpPr>
      <p:sp>
        <p:nvSpPr>
          <p:cNvPr id="227" name="Google Shape;227;p4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45"/>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29" name="Google Shape;229;p45"/>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0" name="Google Shape;230;p45"/>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1" name="Google Shape;231;p45"/>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32" name="Shape 232"/>
        <p:cNvGrpSpPr/>
        <p:nvPr/>
      </p:nvGrpSpPr>
      <p:grpSpPr>
        <a:xfrm>
          <a:off x="0" y="0"/>
          <a:ext cx="0" cy="0"/>
          <a:chOff x="0" y="0"/>
          <a:chExt cx="0" cy="0"/>
        </a:xfrm>
      </p:grpSpPr>
      <p:sp>
        <p:nvSpPr>
          <p:cNvPr id="233" name="Google Shape;233;p4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46"/>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5" name="Google Shape;235;p46"/>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6" name="Google Shape;236;p46"/>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7" name="Google Shape;237;p46"/>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38" name="Shape 238"/>
        <p:cNvGrpSpPr/>
        <p:nvPr/>
      </p:nvGrpSpPr>
      <p:grpSpPr>
        <a:xfrm>
          <a:off x="0" y="0"/>
          <a:ext cx="0" cy="0"/>
          <a:chOff x="0" y="0"/>
          <a:chExt cx="0" cy="0"/>
        </a:xfrm>
      </p:grpSpPr>
      <p:sp>
        <p:nvSpPr>
          <p:cNvPr id="239" name="Google Shape;239;p4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47"/>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1" name="Google Shape;241;p47"/>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2" name="Google Shape;242;p47"/>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3" name="Google Shape;243;p47"/>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44" name="Shape 244"/>
        <p:cNvGrpSpPr/>
        <p:nvPr/>
      </p:nvGrpSpPr>
      <p:grpSpPr>
        <a:xfrm>
          <a:off x="0" y="0"/>
          <a:ext cx="0" cy="0"/>
          <a:chOff x="0" y="0"/>
          <a:chExt cx="0" cy="0"/>
        </a:xfrm>
      </p:grpSpPr>
      <p:sp>
        <p:nvSpPr>
          <p:cNvPr id="245" name="Google Shape;245;p4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48"/>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7" name="Google Shape;247;p48"/>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8" name="Google Shape;248;p48"/>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49" name="Shape 249"/>
        <p:cNvGrpSpPr/>
        <p:nvPr/>
      </p:nvGrpSpPr>
      <p:grpSpPr>
        <a:xfrm>
          <a:off x="0" y="0"/>
          <a:ext cx="0" cy="0"/>
          <a:chOff x="0" y="0"/>
          <a:chExt cx="0" cy="0"/>
        </a:xfrm>
      </p:grpSpPr>
      <p:sp>
        <p:nvSpPr>
          <p:cNvPr id="250" name="Google Shape;250;p4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49"/>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2" name="Google Shape;252;p49"/>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3" name="Google Shape;253;p49"/>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4" name="Google Shape;254;p49"/>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5" name="Google Shape;255;p49"/>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56" name="Shape 256"/>
        <p:cNvGrpSpPr/>
        <p:nvPr/>
      </p:nvGrpSpPr>
      <p:grpSpPr>
        <a:xfrm>
          <a:off x="0" y="0"/>
          <a:ext cx="0" cy="0"/>
          <a:chOff x="0" y="0"/>
          <a:chExt cx="0" cy="0"/>
        </a:xfrm>
      </p:grpSpPr>
      <p:sp>
        <p:nvSpPr>
          <p:cNvPr id="257" name="Google Shape;257;p5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50"/>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9" name="Google Shape;259;p50"/>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0" name="Google Shape;260;p50"/>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1" name="Google Shape;261;p50"/>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2" name="Google Shape;262;p50"/>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3" name="Google Shape;263;p50"/>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4" name="Google Shape;264;p50"/>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5"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Catamaran ExtraBold"/>
              <a:buNone/>
              <a:defRPr sz="2800">
                <a:solidFill>
                  <a:schemeClr val="dk1"/>
                </a:solidFill>
                <a:latin typeface="Catamaran ExtraBold"/>
                <a:ea typeface="Catamaran ExtraBold"/>
                <a:cs typeface="Catamaran ExtraBold"/>
                <a:sym typeface="Catamaran Extra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Fira Sans"/>
              <a:buChar char="●"/>
              <a:defRPr sz="1800">
                <a:latin typeface="Fira Sans"/>
                <a:ea typeface="Fira Sans"/>
                <a:cs typeface="Fira Sans"/>
                <a:sym typeface="Fira Sans"/>
              </a:defRPr>
            </a:lvl1pPr>
            <a:lvl2pPr indent="-317500" lvl="1" marL="914400" rtl="0">
              <a:lnSpc>
                <a:spcPct val="115000"/>
              </a:lnSpc>
              <a:spcBef>
                <a:spcPts val="0"/>
              </a:spcBef>
              <a:spcAft>
                <a:spcPts val="0"/>
              </a:spcAft>
              <a:buSzPts val="1400"/>
              <a:buFont typeface="Fira Sans"/>
              <a:buChar char="○"/>
              <a:defRPr>
                <a:latin typeface="Fira Sans"/>
                <a:ea typeface="Fira Sans"/>
                <a:cs typeface="Fira Sans"/>
                <a:sym typeface="Fira Sans"/>
              </a:defRPr>
            </a:lvl2pPr>
            <a:lvl3pPr indent="-317500" lvl="2" marL="1371600" rtl="0">
              <a:lnSpc>
                <a:spcPct val="115000"/>
              </a:lnSpc>
              <a:spcBef>
                <a:spcPts val="0"/>
              </a:spcBef>
              <a:spcAft>
                <a:spcPts val="0"/>
              </a:spcAft>
              <a:buSzPts val="1400"/>
              <a:buFont typeface="Fira Sans"/>
              <a:buChar char="■"/>
              <a:defRPr>
                <a:latin typeface="Fira Sans"/>
                <a:ea typeface="Fira Sans"/>
                <a:cs typeface="Fira Sans"/>
                <a:sym typeface="Fira Sans"/>
              </a:defRPr>
            </a:lvl3pPr>
            <a:lvl4pPr indent="-317500" lvl="3" marL="1828800" rtl="0">
              <a:lnSpc>
                <a:spcPct val="115000"/>
              </a:lnSpc>
              <a:spcBef>
                <a:spcPts val="0"/>
              </a:spcBef>
              <a:spcAft>
                <a:spcPts val="0"/>
              </a:spcAft>
              <a:buSzPts val="1400"/>
              <a:buFont typeface="Fira Sans"/>
              <a:buChar char="●"/>
              <a:defRPr>
                <a:latin typeface="Fira Sans"/>
                <a:ea typeface="Fira Sans"/>
                <a:cs typeface="Fira Sans"/>
                <a:sym typeface="Fira Sans"/>
              </a:defRPr>
            </a:lvl4pPr>
            <a:lvl5pPr indent="-317500" lvl="4" marL="2286000" rtl="0">
              <a:lnSpc>
                <a:spcPct val="115000"/>
              </a:lnSpc>
              <a:spcBef>
                <a:spcPts val="0"/>
              </a:spcBef>
              <a:spcAft>
                <a:spcPts val="0"/>
              </a:spcAft>
              <a:buSzPts val="1400"/>
              <a:buFont typeface="Fira Sans"/>
              <a:buChar char="○"/>
              <a:defRPr>
                <a:latin typeface="Fira Sans"/>
                <a:ea typeface="Fira Sans"/>
                <a:cs typeface="Fira Sans"/>
                <a:sym typeface="Fira Sans"/>
              </a:defRPr>
            </a:lvl5pPr>
            <a:lvl6pPr indent="-317500" lvl="5" marL="2743200" rtl="0">
              <a:lnSpc>
                <a:spcPct val="115000"/>
              </a:lnSpc>
              <a:spcBef>
                <a:spcPts val="0"/>
              </a:spcBef>
              <a:spcAft>
                <a:spcPts val="0"/>
              </a:spcAft>
              <a:buSzPts val="1400"/>
              <a:buFont typeface="Fira Sans"/>
              <a:buChar char="■"/>
              <a:defRPr>
                <a:latin typeface="Fira Sans"/>
                <a:ea typeface="Fira Sans"/>
                <a:cs typeface="Fira Sans"/>
                <a:sym typeface="Fira Sans"/>
              </a:defRPr>
            </a:lvl6pPr>
            <a:lvl7pPr indent="-317500" lvl="6" marL="3200400" rtl="0">
              <a:lnSpc>
                <a:spcPct val="115000"/>
              </a:lnSpc>
              <a:spcBef>
                <a:spcPts val="0"/>
              </a:spcBef>
              <a:spcAft>
                <a:spcPts val="0"/>
              </a:spcAft>
              <a:buSzPts val="1400"/>
              <a:buFont typeface="Fira Sans"/>
              <a:buChar char="●"/>
              <a:defRPr>
                <a:latin typeface="Fira Sans"/>
                <a:ea typeface="Fira Sans"/>
                <a:cs typeface="Fira Sans"/>
                <a:sym typeface="Fira Sans"/>
              </a:defRPr>
            </a:lvl7pPr>
            <a:lvl8pPr indent="-317500" lvl="7" marL="3657600" rtl="0">
              <a:lnSpc>
                <a:spcPct val="115000"/>
              </a:lnSpc>
              <a:spcBef>
                <a:spcPts val="0"/>
              </a:spcBef>
              <a:spcAft>
                <a:spcPts val="0"/>
              </a:spcAft>
              <a:buSzPts val="1400"/>
              <a:buFont typeface="Fira Sans"/>
              <a:buChar char="○"/>
              <a:defRPr>
                <a:latin typeface="Fira Sans"/>
                <a:ea typeface="Fira Sans"/>
                <a:cs typeface="Fira Sans"/>
                <a:sym typeface="Fira Sans"/>
              </a:defRPr>
            </a:lvl8pPr>
            <a:lvl9pPr indent="-317500" lvl="8" marL="4114800" rtl="0">
              <a:lnSpc>
                <a:spcPct val="115000"/>
              </a:lnSpc>
              <a:spcBef>
                <a:spcPts val="0"/>
              </a:spcBef>
              <a:spcAft>
                <a:spcPts val="0"/>
              </a:spcAft>
              <a:buSzPts val="1400"/>
              <a:buFont typeface="Fira Sans"/>
              <a:buChar char="■"/>
              <a:defRPr>
                <a:latin typeface="Fira Sans"/>
                <a:ea typeface="Fira Sans"/>
                <a:cs typeface="Fira Sans"/>
                <a:sym typeface="Fira Sans"/>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0" name="Shape 200"/>
        <p:cNvGrpSpPr/>
        <p:nvPr/>
      </p:nvGrpSpPr>
      <p:grpSpPr>
        <a:xfrm>
          <a:off x="0" y="0"/>
          <a:ext cx="0" cy="0"/>
          <a:chOff x="0" y="0"/>
          <a:chExt cx="0" cy="0"/>
        </a:xfrm>
      </p:grpSpPr>
      <p:sp>
        <p:nvSpPr>
          <p:cNvPr id="201" name="Google Shape;201;p38"/>
          <p:cNvSpPr txBox="1"/>
          <p:nvPr>
            <p:ph idx="12" type="sldNum"/>
          </p:nvPr>
        </p:nvSpPr>
        <p:spPr>
          <a:xfrm>
            <a:off x="8472600" y="4663080"/>
            <a:ext cx="547920" cy="392760"/>
          </a:xfrm>
          <a:prstGeom prst="rect">
            <a:avLst/>
          </a:prstGeom>
          <a:noFill/>
          <a:ln>
            <a:noFill/>
          </a:ln>
        </p:spPr>
        <p:txBody>
          <a:bodyPr anchorCtr="0" anchor="ctr" bIns="91425" lIns="90000" spcFirstLastPara="1" rIns="90000" wrap="square" tIns="91425">
            <a:noAutofit/>
          </a:bodyPr>
          <a:lstStyle>
            <a:lvl1pPr indent="0" lvl="0" marL="0" marR="0" rtl="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1pPr>
            <a:lvl2pPr indent="0" lvl="1" marL="0" marR="0" rtl="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2pPr>
            <a:lvl3pPr indent="0" lvl="2" marL="0" marR="0" rtl="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3pPr>
            <a:lvl4pPr indent="0" lvl="3" marL="0" marR="0" rtl="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4pPr>
            <a:lvl5pPr indent="0" lvl="4" marL="0" marR="0" rtl="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5pPr>
            <a:lvl6pPr indent="0" lvl="5" marL="0" marR="0" rtl="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6pPr>
            <a:lvl7pPr indent="0" lvl="6" marL="0" marR="0" rtl="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7pPr>
            <a:lvl8pPr indent="0" lvl="7" marL="0" marR="0" rtl="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8pPr>
            <a:lvl9pPr indent="0" lvl="8" marL="0" marR="0" rtl="0" algn="r">
              <a:lnSpc>
                <a:spcPct val="100000"/>
              </a:lnSpc>
              <a:spcBef>
                <a:spcPts val="0"/>
              </a:spcBef>
              <a:spcAft>
                <a:spcPts val="0"/>
              </a:spcAft>
              <a:buClr>
                <a:srgbClr val="F3E6F3"/>
              </a:buClr>
              <a:buSzPts val="1000"/>
              <a:buFont typeface="Arial"/>
              <a:buNone/>
              <a:defRPr b="0" i="0" sz="1000" u="none" cap="none" strike="noStrike">
                <a:solidFill>
                  <a:srgbClr val="F3E6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latin typeface="Times New Roman"/>
              <a:ea typeface="Times New Roman"/>
              <a:cs typeface="Times New Roman"/>
              <a:sym typeface="Times New Roman"/>
            </a:endParaRPr>
          </a:p>
        </p:txBody>
      </p:sp>
      <p:sp>
        <p:nvSpPr>
          <p:cNvPr id="202" name="Google Shape;202;p3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3" name="Google Shape;203;p38"/>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04" name="Google Shape;204;p38"/>
          <p:cNvPicPr preferRelativeResize="0"/>
          <p:nvPr/>
        </p:nvPicPr>
        <p:blipFill rotWithShape="1">
          <a:blip r:embed="rId1">
            <a:alphaModFix/>
          </a:blip>
          <a:srcRect b="0" l="0" r="0" t="0"/>
          <a:stretch/>
        </p:blipFill>
        <p:spPr>
          <a:xfrm>
            <a:off x="208650" y="4806075"/>
            <a:ext cx="4140001" cy="200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 Id="rId3" Type="http://schemas.openxmlformats.org/officeDocument/2006/relationships/hyperlink" Target="https://wearedolphins.es/" TargetMode="External"/><Relationship Id="rId4" Type="http://schemas.openxmlformats.org/officeDocument/2006/relationships/hyperlink" Target="https://wearedolphins.es/" TargetMode="External"/><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51"/>
          <p:cNvSpPr/>
          <p:nvPr/>
        </p:nvSpPr>
        <p:spPr>
          <a:xfrm>
            <a:off x="458180" y="3815350"/>
            <a:ext cx="5124000" cy="513600"/>
          </a:xfrm>
          <a:prstGeom prst="roundRect">
            <a:avLst>
              <a:gd fmla="val 16667" name="adj"/>
            </a:avLst>
          </a:prstGeom>
          <a:solidFill>
            <a:schemeClr val="lt1"/>
          </a:solidFill>
          <a:ln>
            <a:noFill/>
          </a:ln>
        </p:spPr>
        <p:txBody>
          <a:bodyPr anchorCtr="0" anchor="ctr" bIns="91425" lIns="90000" spcFirstLastPara="1" rIns="90000" wrap="square" tIns="91425">
            <a:noAutofit/>
          </a:bodyPr>
          <a:lstStyle/>
          <a:p>
            <a:pPr indent="0" lvl="0" marL="0" marR="0" rtl="0" algn="l">
              <a:lnSpc>
                <a:spcPct val="100000"/>
              </a:lnSpc>
              <a:spcBef>
                <a:spcPts val="0"/>
              </a:spcBef>
              <a:spcAft>
                <a:spcPts val="0"/>
              </a:spcAft>
              <a:buClr>
                <a:srgbClr val="000000"/>
              </a:buClr>
              <a:buSzPts val="1400"/>
              <a:buFont typeface="Montserrat"/>
              <a:buNone/>
            </a:pPr>
            <a:r>
              <a:rPr b="1" i="0" lang="es" sz="1400" u="none" cap="none" strike="noStrike">
                <a:solidFill>
                  <a:srgbClr val="000000"/>
                </a:solidFill>
                <a:latin typeface="Montserrat"/>
                <a:ea typeface="Montserrat"/>
                <a:cs typeface="Montserrat"/>
                <a:sym typeface="Montserrat"/>
              </a:rPr>
              <a:t>NOMBRE:</a:t>
            </a:r>
            <a:r>
              <a:rPr b="1" lang="es">
                <a:latin typeface="Montserrat"/>
                <a:ea typeface="Montserrat"/>
                <a:cs typeface="Montserrat"/>
                <a:sym typeface="Montserrat"/>
              </a:rPr>
              <a:t>  SEMANA DE LA CIENCIA y CRÓNICA.</a:t>
            </a:r>
            <a:endParaRPr b="0" i="0" sz="1400" u="none" cap="none" strike="noStrike">
              <a:solidFill>
                <a:srgbClr val="000000"/>
              </a:solidFill>
              <a:latin typeface="Arial"/>
              <a:ea typeface="Arial"/>
              <a:cs typeface="Arial"/>
              <a:sym typeface="Arial"/>
            </a:endParaRPr>
          </a:p>
        </p:txBody>
      </p:sp>
      <p:pic>
        <p:nvPicPr>
          <p:cNvPr id="270" name="Google Shape;270;p51"/>
          <p:cNvPicPr preferRelativeResize="0"/>
          <p:nvPr/>
        </p:nvPicPr>
        <p:blipFill>
          <a:blip r:embed="rId4">
            <a:alphaModFix/>
          </a:blip>
          <a:stretch>
            <a:fillRect/>
          </a:stretch>
        </p:blipFill>
        <p:spPr>
          <a:xfrm>
            <a:off x="0" y="82100"/>
            <a:ext cx="1600200" cy="1228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3E8"/>
        </a:solidFill>
      </p:bgPr>
    </p:bg>
    <p:spTree>
      <p:nvGrpSpPr>
        <p:cNvPr id="274" name="Shape 274"/>
        <p:cNvGrpSpPr/>
        <p:nvPr/>
      </p:nvGrpSpPr>
      <p:grpSpPr>
        <a:xfrm>
          <a:off x="0" y="0"/>
          <a:ext cx="0" cy="0"/>
          <a:chOff x="0" y="0"/>
          <a:chExt cx="0" cy="0"/>
        </a:xfrm>
      </p:grpSpPr>
      <p:graphicFrame>
        <p:nvGraphicFramePr>
          <p:cNvPr id="275" name="Google Shape;275;p52"/>
          <p:cNvGraphicFramePr/>
          <p:nvPr/>
        </p:nvGraphicFramePr>
        <p:xfrm>
          <a:off x="129125" y="625875"/>
          <a:ext cx="3000000" cy="3000000"/>
        </p:xfrm>
        <a:graphic>
          <a:graphicData uri="http://schemas.openxmlformats.org/drawingml/2006/table">
            <a:tbl>
              <a:tblPr bandRow="1">
                <a:noFill/>
                <a:tableStyleId>{253BD49C-BB24-4727-83C7-35A468BCA447}</a:tableStyleId>
              </a:tblPr>
              <a:tblGrid>
                <a:gridCol w="1300700"/>
                <a:gridCol w="382850"/>
                <a:gridCol w="1693175"/>
                <a:gridCol w="1748900"/>
                <a:gridCol w="1274975"/>
                <a:gridCol w="1274975"/>
                <a:gridCol w="1274975"/>
              </a:tblGrid>
              <a:tr h="263125">
                <a:tc gridSpan="7">
                  <a:txBody>
                    <a:bodyPr/>
                    <a:lstStyle/>
                    <a:p>
                      <a:pPr indent="0" lvl="0" marL="0" rtl="0" algn="ctr">
                        <a:spcBef>
                          <a:spcPts val="0"/>
                        </a:spcBef>
                        <a:spcAft>
                          <a:spcPts val="0"/>
                        </a:spcAft>
                        <a:buNone/>
                      </a:pPr>
                      <a:r>
                        <a:rPr b="1" lang="es" sz="1200">
                          <a:latin typeface="Montserrat"/>
                          <a:ea typeface="Montserrat"/>
                          <a:cs typeface="Montserrat"/>
                          <a:sym typeface="Montserrat"/>
                        </a:rPr>
                        <a:t>IDENTIFICACIÓN</a:t>
                      </a:r>
                      <a:endParaRPr b="1"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65900">
                <a:tc gridSpan="2">
                  <a:txBody>
                    <a:bodyPr/>
                    <a:lstStyle/>
                    <a:p>
                      <a:pPr indent="0" lvl="0" marL="0" rtl="0" algn="ctr">
                        <a:spcBef>
                          <a:spcPts val="0"/>
                        </a:spcBef>
                        <a:spcAft>
                          <a:spcPts val="0"/>
                        </a:spcAft>
                        <a:buNone/>
                      </a:pPr>
                      <a:r>
                        <a:rPr lang="es" sz="1200">
                          <a:latin typeface="Montserrat"/>
                          <a:ea typeface="Montserrat"/>
                          <a:cs typeface="Montserrat"/>
                          <a:sym typeface="Montserrat"/>
                        </a:rPr>
                        <a:t>CURSO</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rgbClr val="FFFFFF"/>
                    </a:solidFill>
                  </a:tcPr>
                </a:tc>
                <a:tc hMerge="1"/>
                <a:tc>
                  <a:txBody>
                    <a:bodyPr/>
                    <a:lstStyle/>
                    <a:p>
                      <a:pPr indent="0" lvl="0" marL="0" rtl="0" algn="ctr">
                        <a:spcBef>
                          <a:spcPts val="0"/>
                        </a:spcBef>
                        <a:spcAft>
                          <a:spcPts val="0"/>
                        </a:spcAft>
                        <a:buNone/>
                      </a:pPr>
                      <a:r>
                        <a:rPr lang="es" sz="1200">
                          <a:latin typeface="Montserrat"/>
                          <a:ea typeface="Montserrat"/>
                          <a:cs typeface="Montserrat"/>
                          <a:sym typeface="Montserrat"/>
                        </a:rPr>
                        <a:t>TÍTULO</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4">
                  <a:txBody>
                    <a:bodyPr/>
                    <a:lstStyle/>
                    <a:p>
                      <a:pPr indent="0" lvl="0" marL="0" rtl="0" algn="l">
                        <a:spcBef>
                          <a:spcPts val="0"/>
                        </a:spcBef>
                        <a:spcAft>
                          <a:spcPts val="0"/>
                        </a:spcAft>
                        <a:buNone/>
                      </a:pPr>
                      <a:r>
                        <a:rPr lang="es" sz="1200">
                          <a:latin typeface="Montserrat"/>
                          <a:ea typeface="Montserrat"/>
                          <a:cs typeface="Montserrat"/>
                          <a:sym typeface="Montserrat"/>
                        </a:rPr>
                        <a:t> Semana de la Ciencia_ Crónica</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r>
              <a:tr h="306225">
                <a:tc gridSpan="2">
                  <a:txBody>
                    <a:bodyPr/>
                    <a:lstStyle/>
                    <a:p>
                      <a:pPr indent="0" lvl="0" marL="0" rtl="0" algn="l">
                        <a:spcBef>
                          <a:spcPts val="0"/>
                        </a:spcBef>
                        <a:spcAft>
                          <a:spcPts val="0"/>
                        </a:spcAft>
                        <a:buNone/>
                      </a:pPr>
                      <a:r>
                        <a:rPr lang="es" sz="1200">
                          <a:latin typeface="Montserrat"/>
                          <a:ea typeface="Montserrat"/>
                          <a:cs typeface="Montserrat"/>
                          <a:sym typeface="Montserrat"/>
                        </a:rPr>
                        <a:t>               5ºB</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rgbClr val="FFFFFF"/>
                    </a:solidFill>
                  </a:tcPr>
                </a:tc>
                <a:tc hMerge="1"/>
                <a:tc>
                  <a:txBody>
                    <a:bodyPr/>
                    <a:lstStyle/>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4">
                  <a:txBody>
                    <a:bodyPr/>
                    <a:lstStyle/>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r>
              <a:tr h="263125">
                <a:tc gridSpan="7">
                  <a:txBody>
                    <a:bodyPr/>
                    <a:lstStyle/>
                    <a:p>
                      <a:pPr indent="0" lvl="0" marL="0" rtl="0" algn="ctr">
                        <a:spcBef>
                          <a:spcPts val="0"/>
                        </a:spcBef>
                        <a:spcAft>
                          <a:spcPts val="0"/>
                        </a:spcAft>
                        <a:buNone/>
                      </a:pPr>
                      <a:r>
                        <a:rPr lang="es" sz="1200">
                          <a:latin typeface="Montserrat"/>
                          <a:ea typeface="Montserrat"/>
                          <a:cs typeface="Montserrat"/>
                          <a:sym typeface="Montserrat"/>
                        </a:rPr>
                        <a:t>JUSTIFICACIÓN y DESCRIPCIÓN DEL PRODUCTO DIGITAL FINAL</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65900">
                <a:tc gridSpan="7">
                  <a:txBody>
                    <a:bodyPr/>
                    <a:lstStyle/>
                    <a:p>
                      <a:pPr indent="0" lvl="0" marL="0" rtl="0" algn="l">
                        <a:spcBef>
                          <a:spcPts val="0"/>
                        </a:spcBef>
                        <a:spcAft>
                          <a:spcPts val="0"/>
                        </a:spcAft>
                        <a:buNone/>
                      </a:pPr>
                      <a:r>
                        <a:t/>
                      </a:r>
                      <a:endParaRPr sz="1200">
                        <a:latin typeface="Montserrat"/>
                        <a:ea typeface="Montserrat"/>
                        <a:cs typeface="Montserrat"/>
                        <a:sym typeface="Montserrat"/>
                      </a:endParaRPr>
                    </a:p>
                    <a:p>
                      <a:pPr indent="444500" lvl="0" marL="0" rtl="0" algn="just">
                        <a:lnSpc>
                          <a:spcPct val="115000"/>
                        </a:lnSpc>
                        <a:spcBef>
                          <a:spcPts val="0"/>
                        </a:spcBef>
                        <a:spcAft>
                          <a:spcPts val="0"/>
                        </a:spcAft>
                        <a:buNone/>
                      </a:pPr>
                      <a:r>
                        <a:rPr lang="es" sz="1200">
                          <a:latin typeface="Montserrat"/>
                          <a:ea typeface="Montserrat"/>
                          <a:cs typeface="Montserrat"/>
                          <a:sym typeface="Montserrat"/>
                        </a:rPr>
                        <a:t>En la actualidad, existe una gran INQUIETUD en acercar, todo lo que se pueda, a los alumnos al uso de las nuevas tecnologías de una manera creativa y segura, comenzando desde lo más básico, utilizando herramientas sencillas en las que se encuentren seguros para ir </a:t>
                      </a:r>
                      <a:r>
                        <a:rPr lang="es" sz="1200">
                          <a:latin typeface="Montserrat"/>
                          <a:ea typeface="Montserrat"/>
                          <a:cs typeface="Montserrat"/>
                          <a:sym typeface="Montserrat"/>
                        </a:rPr>
                        <a:t>introduciéndose</a:t>
                      </a:r>
                      <a:r>
                        <a:rPr lang="es" sz="1200">
                          <a:latin typeface="Montserrat"/>
                          <a:ea typeface="Montserrat"/>
                          <a:cs typeface="Montserrat"/>
                          <a:sym typeface="Montserrat"/>
                        </a:rPr>
                        <a:t> en el pensamiento computacional y el uso de diferentes aplicaciones. Esta inquietud cobra realidad con el uso, entre otras, del portal web We Are Dolphins </a:t>
                      </a:r>
                      <a:r>
                        <a:rPr lang="es" sz="1200">
                          <a:uFill>
                            <a:noFill/>
                          </a:uFill>
                          <a:latin typeface="Montserrat"/>
                          <a:ea typeface="Montserrat"/>
                          <a:cs typeface="Montserrat"/>
                          <a:sym typeface="Montserrat"/>
                          <a:hlinkClick r:id="rId3"/>
                        </a:rPr>
                        <a:t> </a:t>
                      </a:r>
                      <a:r>
                        <a:rPr lang="es" sz="1200" u="sng">
                          <a:solidFill>
                            <a:srgbClr val="0563C1"/>
                          </a:solidFill>
                          <a:latin typeface="Montserrat"/>
                          <a:ea typeface="Montserrat"/>
                          <a:cs typeface="Montserrat"/>
                          <a:sym typeface="Montserrat"/>
                          <a:hlinkClick r:id="rId4">
                            <a:extLst>
                              <a:ext uri="{A12FA001-AC4F-418D-AE19-62706E023703}">
                                <ahyp:hlinkClr val="tx"/>
                              </a:ext>
                            </a:extLst>
                          </a:hlinkClick>
                        </a:rPr>
                        <a:t>https://wearedolphins.es</a:t>
                      </a:r>
                      <a:r>
                        <a:rPr lang="es" sz="1200" u="sng">
                          <a:solidFill>
                            <a:srgbClr val="0563C1"/>
                          </a:solidFill>
                          <a:latin typeface="Montserrat"/>
                          <a:ea typeface="Montserrat"/>
                          <a:cs typeface="Montserrat"/>
                          <a:sym typeface="Montserrat"/>
                        </a:rPr>
                        <a:t>)</a:t>
                      </a:r>
                      <a:r>
                        <a:rPr lang="es" sz="1200">
                          <a:solidFill>
                            <a:srgbClr val="0563C1"/>
                          </a:solidFill>
                          <a:latin typeface="Montserrat"/>
                          <a:ea typeface="Montserrat"/>
                          <a:cs typeface="Montserrat"/>
                          <a:sym typeface="Montserrat"/>
                        </a:rPr>
                        <a:t> </a:t>
                      </a:r>
                      <a:r>
                        <a:rPr lang="es" sz="1200">
                          <a:latin typeface="Montserrat"/>
                          <a:ea typeface="Montserrat"/>
                          <a:cs typeface="Montserrat"/>
                          <a:sym typeface="Montserrat"/>
                        </a:rPr>
                        <a:t>y sus prácticas educativas.</a:t>
                      </a:r>
                      <a:endParaRPr sz="1200">
                        <a:latin typeface="Montserrat"/>
                        <a:ea typeface="Montserrat"/>
                        <a:cs typeface="Montserrat"/>
                        <a:sym typeface="Montserrat"/>
                      </a:endParaRPr>
                    </a:p>
                    <a:p>
                      <a:pPr indent="0" lvl="0" marL="0" rtl="0" algn="just">
                        <a:lnSpc>
                          <a:spcPct val="115000"/>
                        </a:lnSpc>
                        <a:spcBef>
                          <a:spcPts val="0"/>
                        </a:spcBef>
                        <a:spcAft>
                          <a:spcPts val="0"/>
                        </a:spcAft>
                        <a:buNone/>
                      </a:pPr>
                      <a:r>
                        <a:rPr lang="es" sz="1200" u="sng">
                          <a:solidFill>
                            <a:srgbClr val="0563C1"/>
                          </a:solidFill>
                          <a:latin typeface="Montserrat"/>
                          <a:ea typeface="Montserrat"/>
                          <a:cs typeface="Montserrat"/>
                          <a:sym typeface="Montserrat"/>
                        </a:rPr>
                        <a:t> </a:t>
                      </a:r>
                      <a:endParaRPr sz="1200" u="sng">
                        <a:solidFill>
                          <a:srgbClr val="0563C1"/>
                        </a:solidFill>
                        <a:latin typeface="Montserrat"/>
                        <a:ea typeface="Montserrat"/>
                        <a:cs typeface="Montserrat"/>
                        <a:sym typeface="Montserrat"/>
                      </a:endParaRPr>
                    </a:p>
                    <a:p>
                      <a:pPr indent="444500" lvl="0" marL="0" rtl="0" algn="just">
                        <a:lnSpc>
                          <a:spcPct val="115000"/>
                        </a:lnSpc>
                        <a:spcBef>
                          <a:spcPts val="0"/>
                        </a:spcBef>
                        <a:spcAft>
                          <a:spcPts val="0"/>
                        </a:spcAft>
                        <a:buNone/>
                      </a:pPr>
                      <a:r>
                        <a:rPr lang="es" sz="1200">
                          <a:latin typeface="Montserrat"/>
                          <a:ea typeface="Montserrat"/>
                          <a:cs typeface="Montserrat"/>
                          <a:sym typeface="Montserrat"/>
                        </a:rPr>
                        <a:t>Bajo un gestor de contenidos adaptado y diseñado para el uso de los más pequeños, los niños y niñas acceden a la plataforma educativa donde pueden experimentar la sensación de ser editores y constructores de su propio aprendizaje. De este modo desarrollan su competencia digital, así como la asimilación de tareas bajo la supervisión de su maestro/a o tutor/a. Esto nos permite tener herramientas y llevar la docencia actual un paso más allá. Ellos son los que, con su aprendizaje y desarrollo tanto emocional como cognitivo son capaces de </a:t>
                      </a:r>
                      <a:r>
                        <a:rPr b="1" lang="es" sz="1200">
                          <a:latin typeface="Montserrat"/>
                          <a:ea typeface="Montserrat"/>
                          <a:cs typeface="Montserrat"/>
                          <a:sym typeface="Montserrat"/>
                        </a:rPr>
                        <a:t>CREAR CONTENIDO</a:t>
                      </a:r>
                      <a:r>
                        <a:rPr lang="es" sz="1200">
                          <a:latin typeface="Montserrat"/>
                          <a:ea typeface="Montserrat"/>
                          <a:cs typeface="Montserrat"/>
                          <a:sym typeface="Montserrat"/>
                        </a:rPr>
                        <a:t>: utilizando su vocabulario, explicando a sus compañeros, desarrollando sus propios ejercicios y poniéndolos en común.</a:t>
                      </a:r>
                      <a:endParaRPr sz="1200">
                        <a:latin typeface="Montserrat"/>
                        <a:ea typeface="Montserrat"/>
                        <a:cs typeface="Montserrat"/>
                        <a:sym typeface="Montserrat"/>
                      </a:endParaRPr>
                    </a:p>
                    <a:p>
                      <a:pPr indent="0" lvl="0" marL="0" rtl="0" algn="just">
                        <a:lnSpc>
                          <a:spcPct val="115000"/>
                        </a:lnSpc>
                        <a:spcBef>
                          <a:spcPts val="0"/>
                        </a:spcBef>
                        <a:spcAft>
                          <a:spcPts val="0"/>
                        </a:spcAft>
                        <a:buNone/>
                      </a:pPr>
                      <a:r>
                        <a:rPr lang="es" sz="1200">
                          <a:latin typeface="Montserrat"/>
                          <a:ea typeface="Montserrat"/>
                          <a:cs typeface="Montserrat"/>
                          <a:sym typeface="Montserrat"/>
                        </a:rPr>
                        <a:t> </a:t>
                      </a:r>
                      <a:endParaRPr sz="1200">
                        <a:latin typeface="Montserrat"/>
                        <a:ea typeface="Montserrat"/>
                        <a:cs typeface="Montserrat"/>
                        <a:sym typeface="Montserrat"/>
                      </a:endParaRPr>
                    </a:p>
                    <a:p>
                      <a:pPr indent="444500" lvl="0" marL="0" rtl="0" algn="just">
                        <a:lnSpc>
                          <a:spcPct val="115000"/>
                        </a:lnSpc>
                        <a:spcBef>
                          <a:spcPts val="0"/>
                        </a:spcBef>
                        <a:spcAft>
                          <a:spcPts val="0"/>
                        </a:spcAft>
                        <a:buNone/>
                      </a:pPr>
                      <a:r>
                        <a:rPr lang="es" sz="1200">
                          <a:latin typeface="Montserrat"/>
                          <a:ea typeface="Montserrat"/>
                          <a:cs typeface="Montserrat"/>
                          <a:sym typeface="Montserrat"/>
                        </a:rPr>
                        <a:t>El aprendizaje es constante: uso del teclado, búsquedas en internet, tratamiento de la imagen, orden en su escritorio, recreación de un espacio para presentar su proyecto… Además de dejar su huella en la red con sus proyectos.</a:t>
                      </a:r>
                      <a:r>
                        <a:rPr b="1" lang="es" sz="1200">
                          <a:latin typeface="Montserrat"/>
                          <a:ea typeface="Montserrat"/>
                          <a:cs typeface="Montserrat"/>
                          <a:sym typeface="Montserrat"/>
                        </a:rPr>
                        <a:t> </a:t>
                      </a:r>
                      <a:r>
                        <a:rPr lang="es" sz="1200">
                          <a:latin typeface="Montserrat"/>
                          <a:ea typeface="Montserrat"/>
                          <a:cs typeface="Montserrat"/>
                          <a:sym typeface="Montserrat"/>
                        </a:rPr>
                        <a:t>Se les enseña a escuchar y tomar en cuenta las críticas constructivas. En un entorno seguro y publicidad se forman individuos que respetan la propiedad intelectual</a:t>
                      </a:r>
                      <a:r>
                        <a:rPr b="1" lang="es" sz="1200">
                          <a:latin typeface="Montserrat"/>
                          <a:ea typeface="Montserrat"/>
                          <a:cs typeface="Montserrat"/>
                          <a:sym typeface="Montserrat"/>
                        </a:rPr>
                        <a:t>,</a:t>
                      </a:r>
                      <a:r>
                        <a:rPr lang="es" sz="1200">
                          <a:latin typeface="Montserrat"/>
                          <a:ea typeface="Montserrat"/>
                          <a:cs typeface="Montserrat"/>
                          <a:sym typeface="Montserrat"/>
                        </a:rPr>
                        <a:t> haciéndoles conscientes de la importancia de la autoría y lugar de procedencia de la información.</a:t>
                      </a:r>
                      <a:endParaRPr sz="1200">
                        <a:latin typeface="Montserrat"/>
                        <a:ea typeface="Montserrat"/>
                        <a:cs typeface="Montserrat"/>
                        <a:sym typeface="Montserrat"/>
                      </a:endParaRPr>
                    </a:p>
                    <a:p>
                      <a:pPr indent="0" lvl="0" marL="0" rtl="0" algn="just">
                        <a:lnSpc>
                          <a:spcPct val="115000"/>
                        </a:lnSpc>
                        <a:spcBef>
                          <a:spcPts val="0"/>
                        </a:spcBef>
                        <a:spcAft>
                          <a:spcPts val="0"/>
                        </a:spcAft>
                        <a:buNone/>
                      </a:pPr>
                      <a:r>
                        <a:rPr lang="es" sz="1200">
                          <a:latin typeface="Montserrat"/>
                          <a:ea typeface="Montserrat"/>
                          <a:cs typeface="Montserrat"/>
                          <a:sym typeface="Montserrat"/>
                        </a:rPr>
                        <a:t> </a:t>
                      </a:r>
                      <a:endParaRPr sz="1200">
                        <a:latin typeface="Montserrat"/>
                        <a:ea typeface="Montserrat"/>
                        <a:cs typeface="Montserrat"/>
                        <a:sym typeface="Montserrat"/>
                      </a:endParaRPr>
                    </a:p>
                    <a:p>
                      <a:pPr indent="444500" lvl="0" marL="0" rtl="0" algn="just">
                        <a:lnSpc>
                          <a:spcPct val="115000"/>
                        </a:lnSpc>
                        <a:spcBef>
                          <a:spcPts val="0"/>
                        </a:spcBef>
                        <a:spcAft>
                          <a:spcPts val="0"/>
                        </a:spcAft>
                        <a:buNone/>
                      </a:pPr>
                      <a:r>
                        <a:rPr lang="es" sz="1200">
                          <a:latin typeface="Montserrat"/>
                          <a:ea typeface="Montserrat"/>
                          <a:cs typeface="Montserrat"/>
                          <a:sym typeface="Montserrat"/>
                        </a:rPr>
                        <a:t>El desarrollo es individual o en pequeño grupo. Las presentaciones de los proyectos al resto de la clase están llenas de intervenciones que son tomadas en cuenta al instante. De este modo el proyecto se enriquece, pudiendo este ser modificado gracias a las aportaciones de: ideas, correcciones de fallos ortográficos e incluso aspectos de diseño.  La concentración del alumnado aumenta debido a que su participación como oyentes les invita a formar parte del proyecto. Es una manera de potenciar el esfuerzo, la perfección, la estética y el orden para mostrar de una forma atractiva sus creaciones. Favoreciendo el espíritu crítico emprendedor.</a:t>
                      </a:r>
                      <a:endParaRPr sz="1200">
                        <a:latin typeface="Montserrat"/>
                        <a:ea typeface="Montserrat"/>
                        <a:cs typeface="Montserrat"/>
                        <a:sym typeface="Montserrat"/>
                      </a:endParaRPr>
                    </a:p>
                    <a:p>
                      <a:pPr indent="0" lvl="0" marL="0" rtl="0" algn="just">
                        <a:lnSpc>
                          <a:spcPct val="115000"/>
                        </a:lnSpc>
                        <a:spcBef>
                          <a:spcPts val="0"/>
                        </a:spcBef>
                        <a:spcAft>
                          <a:spcPts val="0"/>
                        </a:spcAft>
                        <a:buNone/>
                      </a:pPr>
                      <a:r>
                        <a:rPr lang="es" sz="1200">
                          <a:latin typeface="Montserrat"/>
                          <a:ea typeface="Montserrat"/>
                          <a:cs typeface="Montserrat"/>
                          <a:sym typeface="Montserrat"/>
                        </a:rPr>
                        <a:t> </a:t>
                      </a:r>
                      <a:endParaRPr sz="1200">
                        <a:latin typeface="Montserrat"/>
                        <a:ea typeface="Montserrat"/>
                        <a:cs typeface="Montserrat"/>
                        <a:sym typeface="Montserrat"/>
                      </a:endParaRPr>
                    </a:p>
                    <a:p>
                      <a:pPr indent="444500" lvl="0" marL="0" rtl="0" algn="just">
                        <a:lnSpc>
                          <a:spcPct val="115000"/>
                        </a:lnSpc>
                        <a:spcBef>
                          <a:spcPts val="0"/>
                        </a:spcBef>
                        <a:spcAft>
                          <a:spcPts val="0"/>
                        </a:spcAft>
                        <a:buNone/>
                      </a:pPr>
                      <a:r>
                        <a:rPr lang="es" sz="1200">
                          <a:latin typeface="Montserrat"/>
                          <a:ea typeface="Montserrat"/>
                          <a:cs typeface="Montserrat"/>
                          <a:sym typeface="Montserrat"/>
                        </a:rPr>
                        <a:t>Tal y como lo llaman los anglosajones, We are dolphins actúa como un CALL (computer asistance language learning). La práctica educativa con We are dolphins se define claramente como: aprendizaje e interiorización del lenguaje en todos sus aspectos ya sea nuestro idioma o una segunda lengua. Podríamos </a:t>
                      </a:r>
                      <a:r>
                        <a:rPr lang="es" sz="1200">
                          <a:latin typeface="Montserrat"/>
                          <a:ea typeface="Montserrat"/>
                          <a:cs typeface="Montserrat"/>
                          <a:sym typeface="Montserrat"/>
                        </a:rPr>
                        <a:t>equipararlo</a:t>
                      </a:r>
                      <a:r>
                        <a:rPr lang="es" sz="1200">
                          <a:latin typeface="Montserrat"/>
                          <a:ea typeface="Montserrat"/>
                          <a:cs typeface="Montserrat"/>
                          <a:sym typeface="Montserrat"/>
                        </a:rPr>
                        <a:t> a un Periódico Digital escolar; reportaje de la Navidad, de la Carrera de la Paz y, en camino, crónica del Carnaval 2024…nos cuentan lo que sucede en el colegio y cómo lo sienten. Además, trasladan sus conocimientos a la web como es el caso de la muestra del cómic que han realizado.</a:t>
                      </a:r>
                      <a:endParaRPr sz="1200">
                        <a:latin typeface="Montserrat"/>
                        <a:ea typeface="Montserrat"/>
                        <a:cs typeface="Montserrat"/>
                        <a:sym typeface="Montserrat"/>
                      </a:endParaRPr>
                    </a:p>
                    <a:p>
                      <a:pPr indent="444500" lvl="0" marL="0" rtl="0" algn="just">
                        <a:lnSpc>
                          <a:spcPct val="115000"/>
                        </a:lnSpc>
                        <a:spcBef>
                          <a:spcPts val="0"/>
                        </a:spcBef>
                        <a:spcAft>
                          <a:spcPts val="0"/>
                        </a:spcAft>
                        <a:buNone/>
                      </a:pPr>
                      <a:r>
                        <a:t/>
                      </a:r>
                      <a:endParaRPr sz="1200">
                        <a:latin typeface="Montserrat"/>
                        <a:ea typeface="Montserrat"/>
                        <a:cs typeface="Montserrat"/>
                        <a:sym typeface="Montserrat"/>
                      </a:endParaRPr>
                    </a:p>
                    <a:p>
                      <a:pPr indent="444500" lvl="0" marL="0" rtl="0" algn="just">
                        <a:lnSpc>
                          <a:spcPct val="115000"/>
                        </a:lnSpc>
                        <a:spcBef>
                          <a:spcPts val="0"/>
                        </a:spcBef>
                        <a:spcAft>
                          <a:spcPts val="0"/>
                        </a:spcAft>
                        <a:buNone/>
                      </a:pPr>
                      <a:r>
                        <a:rPr lang="es" sz="1200">
                          <a:latin typeface="Montserrat"/>
                          <a:ea typeface="Montserrat"/>
                          <a:cs typeface="Montserrat"/>
                          <a:sym typeface="Montserrat"/>
                        </a:rPr>
                        <a:t>Ahora es el momento de la Semana Cultural en la que el alumnado de 5ºB no solo nos ofrecerá la crónica en la web también formará a los alumnos de 5 años en microbit con un sencillo ejercicio.</a:t>
                      </a:r>
                      <a:endParaRPr sz="1200">
                        <a:latin typeface="Montserrat"/>
                        <a:ea typeface="Montserrat"/>
                        <a:cs typeface="Montserrat"/>
                        <a:sym typeface="Montserrat"/>
                      </a:endParaRPr>
                    </a:p>
                    <a:p>
                      <a:pPr indent="0" lvl="0" marL="0" rtl="0" algn="just">
                        <a:lnSpc>
                          <a:spcPct val="115000"/>
                        </a:lnSpc>
                        <a:spcBef>
                          <a:spcPts val="0"/>
                        </a:spcBef>
                        <a:spcAft>
                          <a:spcPts val="0"/>
                        </a:spcAft>
                        <a:buNone/>
                      </a:pPr>
                      <a:r>
                        <a:rPr b="1" lang="es" sz="1200">
                          <a:latin typeface="Montserrat"/>
                          <a:ea typeface="Montserrat"/>
                          <a:cs typeface="Montserrat"/>
                          <a:sym typeface="Montserrat"/>
                        </a:rPr>
                        <a:t> </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63125">
                <a:tc gridSpan="7">
                  <a:txBody>
                    <a:bodyPr/>
                    <a:lstStyle/>
                    <a:p>
                      <a:pPr indent="0" lvl="0" marL="0" rtl="0" algn="l">
                        <a:spcBef>
                          <a:spcPts val="0"/>
                        </a:spcBef>
                        <a:spcAft>
                          <a:spcPts val="0"/>
                        </a:spcAft>
                        <a:buNone/>
                      </a:pPr>
                      <a:r>
                        <a:t/>
                      </a:r>
                      <a:endParaRPr b="1"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65900">
                <a:tc gridSpan="7">
                  <a:txBody>
                    <a:bodyPr/>
                    <a:lstStyle/>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bl>
          </a:graphicData>
        </a:graphic>
      </p:graphicFrame>
      <p:pic>
        <p:nvPicPr>
          <p:cNvPr id="276" name="Google Shape;276;p52"/>
          <p:cNvPicPr preferRelativeResize="0"/>
          <p:nvPr/>
        </p:nvPicPr>
        <p:blipFill rotWithShape="1">
          <a:blip r:embed="rId5">
            <a:alphaModFix/>
          </a:blip>
          <a:srcRect b="12971" l="12758" r="12631" t="12993"/>
          <a:stretch/>
        </p:blipFill>
        <p:spPr>
          <a:xfrm>
            <a:off x="8222526" y="67600"/>
            <a:ext cx="451425" cy="426000"/>
          </a:xfrm>
          <a:prstGeom prst="rect">
            <a:avLst/>
          </a:prstGeom>
          <a:noFill/>
          <a:ln>
            <a:noFill/>
          </a:ln>
        </p:spPr>
      </p:pic>
      <p:sp>
        <p:nvSpPr>
          <p:cNvPr id="277" name="Google Shape;277;p52"/>
          <p:cNvSpPr txBox="1"/>
          <p:nvPr/>
        </p:nvSpPr>
        <p:spPr>
          <a:xfrm>
            <a:off x="1052150" y="57400"/>
            <a:ext cx="6647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700">
                <a:solidFill>
                  <a:srgbClr val="368A41"/>
                </a:solidFill>
                <a:latin typeface="Montserrat"/>
                <a:ea typeface="Montserrat"/>
                <a:cs typeface="Montserrat"/>
                <a:sym typeface="Montserrat"/>
              </a:rPr>
              <a:t>DISEÑO DE UNA PROPUESTA DIDÁCTICA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3E8"/>
        </a:solidFill>
      </p:bgPr>
    </p:bg>
    <p:spTree>
      <p:nvGrpSpPr>
        <p:cNvPr id="281" name="Shape 281"/>
        <p:cNvGrpSpPr/>
        <p:nvPr/>
      </p:nvGrpSpPr>
      <p:grpSpPr>
        <a:xfrm>
          <a:off x="0" y="0"/>
          <a:ext cx="0" cy="0"/>
          <a:chOff x="0" y="0"/>
          <a:chExt cx="0" cy="0"/>
        </a:xfrm>
      </p:grpSpPr>
      <p:graphicFrame>
        <p:nvGraphicFramePr>
          <p:cNvPr id="282" name="Google Shape;282;p53"/>
          <p:cNvGraphicFramePr/>
          <p:nvPr/>
        </p:nvGraphicFramePr>
        <p:xfrm>
          <a:off x="0" y="426725"/>
          <a:ext cx="3000000" cy="3000000"/>
        </p:xfrm>
        <a:graphic>
          <a:graphicData uri="http://schemas.openxmlformats.org/drawingml/2006/table">
            <a:tbl>
              <a:tblPr bandRow="1">
                <a:noFill/>
                <a:tableStyleId>{253BD49C-BB24-4727-83C7-35A468BCA447}</a:tableStyleId>
              </a:tblPr>
              <a:tblGrid>
                <a:gridCol w="1457100"/>
                <a:gridCol w="1108625"/>
                <a:gridCol w="1431525"/>
                <a:gridCol w="1270075"/>
                <a:gridCol w="1270075"/>
                <a:gridCol w="1270075"/>
                <a:gridCol w="1270075"/>
              </a:tblGrid>
              <a:tr h="261225">
                <a:tc gridSpan="7">
                  <a:txBody>
                    <a:bodyPr/>
                    <a:lstStyle/>
                    <a:p>
                      <a:pPr indent="0" lvl="0" marL="0" rtl="0" algn="ctr">
                        <a:spcBef>
                          <a:spcPts val="0"/>
                        </a:spcBef>
                        <a:spcAft>
                          <a:spcPts val="0"/>
                        </a:spcAft>
                        <a:buNone/>
                      </a:pPr>
                      <a:r>
                        <a:rPr b="1" lang="es" sz="1200">
                          <a:latin typeface="Montserrat"/>
                          <a:ea typeface="Montserrat"/>
                          <a:cs typeface="Montserrat"/>
                          <a:sym typeface="Montserrat"/>
                        </a:rPr>
                        <a:t>CONCRECIÓN CURRICULAR</a:t>
                      </a:r>
                      <a:endParaRPr b="1"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61225">
                <a:tc gridSpan="7">
                  <a:txBody>
                    <a:bodyPr/>
                    <a:lstStyle/>
                    <a:p>
                      <a:pPr indent="0" lvl="0" marL="0" rtl="0" algn="ctr">
                        <a:spcBef>
                          <a:spcPts val="0"/>
                        </a:spcBef>
                        <a:spcAft>
                          <a:spcPts val="0"/>
                        </a:spcAft>
                        <a:buNone/>
                      </a:pPr>
                      <a:r>
                        <a:rPr lang="es" sz="1200">
                          <a:latin typeface="Montserrat"/>
                          <a:ea typeface="Montserrat"/>
                          <a:cs typeface="Montserrat"/>
                          <a:sym typeface="Montserrat"/>
                        </a:rPr>
                        <a:t>OBJETIVOS</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3046350">
                <a:tc gridSpan="7">
                  <a:txBody>
                    <a:bodyPr/>
                    <a:lstStyle/>
                    <a:p>
                      <a:pPr indent="0" lvl="0" marL="0" rtl="0" algn="l">
                        <a:spcBef>
                          <a:spcPts val="0"/>
                        </a:spcBef>
                        <a:spcAft>
                          <a:spcPts val="0"/>
                        </a:spcAft>
                        <a:buNone/>
                      </a:pPr>
                      <a:r>
                        <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t>·</a:t>
                      </a:r>
                      <a:r>
                        <a:rPr lang="es" sz="700">
                          <a:latin typeface="Times New Roman"/>
                          <a:ea typeface="Times New Roman"/>
                          <a:cs typeface="Times New Roman"/>
                          <a:sym typeface="Times New Roman"/>
                        </a:rPr>
                        <a:t>        </a:t>
                      </a:r>
                      <a:r>
                        <a:rPr lang="es" sz="1200">
                          <a:latin typeface="Montserrat"/>
                          <a:ea typeface="Montserrat"/>
                          <a:cs typeface="Montserrat"/>
                          <a:sym typeface="Montserrat"/>
                        </a:rPr>
                        <a:t> Educación de calidad.</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700">
                          <a:latin typeface="Montserrat"/>
                          <a:ea typeface="Montserrat"/>
                          <a:cs typeface="Montserrat"/>
                          <a:sym typeface="Montserrat"/>
                        </a:rPr>
                        <a:t>.	</a:t>
                      </a:r>
                      <a:r>
                        <a:rPr lang="es" sz="1200">
                          <a:latin typeface="Montserrat"/>
                          <a:ea typeface="Montserrat"/>
                          <a:cs typeface="Montserrat"/>
                          <a:sym typeface="Montserrat"/>
                        </a:rPr>
                        <a:t>Conformar un escenario metodológico que genere conocimientos significativos.</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Convertir al alumno en genuino protagonista de su propio aprendizaje.</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Comunicarse de una manera efectiva.</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Desenvolverse en un ambiente digital de forma responsable y segura.</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Buscar y comprender la información.</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Aprender el manejo de recursos digitales.</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Crear contenidos.</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Crear productos de forma cooperativa.</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Fomentar el espíritu crítico y emprendedor.</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Empoderar las habilidades individuales.</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Respetar la propiedad intelectual.</a:t>
                      </a:r>
                      <a:endParaRPr sz="1200">
                        <a:latin typeface="Montserrat"/>
                        <a:ea typeface="Montserrat"/>
                        <a:cs typeface="Montserrat"/>
                        <a:sym typeface="Montserrat"/>
                      </a:endParaRPr>
                    </a:p>
                    <a:p>
                      <a:pPr indent="-228600" lvl="0" marL="457200" rtl="0" algn="just">
                        <a:lnSpc>
                          <a:spcPct val="115000"/>
                        </a:lnSpc>
                        <a:spcBef>
                          <a:spcPts val="0"/>
                        </a:spcBef>
                        <a:spcAft>
                          <a:spcPts val="0"/>
                        </a:spcAft>
                        <a:buNone/>
                      </a:pPr>
                      <a:r>
                        <a:rPr lang="es" sz="1200">
                          <a:latin typeface="Montserrat"/>
                          <a:ea typeface="Montserrat"/>
                          <a:cs typeface="Montserrat"/>
                          <a:sym typeface="Montserrat"/>
                        </a:rPr>
                        <a:t>·</a:t>
                      </a:r>
                      <a:r>
                        <a:rPr lang="es" sz="700">
                          <a:latin typeface="Montserrat"/>
                          <a:ea typeface="Montserrat"/>
                          <a:cs typeface="Montserrat"/>
                          <a:sym typeface="Montserrat"/>
                        </a:rPr>
                        <a:t>  	</a:t>
                      </a:r>
                      <a:r>
                        <a:rPr lang="es" sz="1200">
                          <a:latin typeface="Montserrat"/>
                          <a:ea typeface="Montserrat"/>
                          <a:cs typeface="Montserrat"/>
                          <a:sym typeface="Montserrat"/>
                        </a:rPr>
                        <a:t>Ser conocedores de la importancia de su huella digital.</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61225">
                <a:tc gridSpan="7">
                  <a:txBody>
                    <a:bodyPr/>
                    <a:lstStyle/>
                    <a:p>
                      <a:pPr indent="0" lvl="0" marL="0" rtl="0" algn="ctr">
                        <a:spcBef>
                          <a:spcPts val="0"/>
                        </a:spcBef>
                        <a:spcAft>
                          <a:spcPts val="0"/>
                        </a:spcAft>
                        <a:buNone/>
                      </a:pPr>
                      <a:r>
                        <a:rPr lang="es" sz="1200">
                          <a:latin typeface="Montserrat"/>
                          <a:ea typeface="Montserrat"/>
                          <a:cs typeface="Montserrat"/>
                          <a:sym typeface="Montserrat"/>
                        </a:rPr>
                        <a:t>CRITERIOS DE EVALUACIÓN</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63950">
                <a:tc gridSpan="7" rowSpan="5">
                  <a:txBody>
                    <a:bodyPr/>
                    <a:lstStyle/>
                    <a:p>
                      <a:pPr indent="-228600" lvl="0" marL="457200" rtl="0" algn="just">
                        <a:lnSpc>
                          <a:spcPct val="140000"/>
                        </a:lnSpc>
                        <a:spcBef>
                          <a:spcPts val="400"/>
                        </a:spcBef>
                        <a:spcAft>
                          <a:spcPts val="0"/>
                        </a:spcAft>
                        <a:buSzPts val="1200"/>
                        <a:buNone/>
                      </a:pPr>
                      <a:r>
                        <a:t/>
                      </a:r>
                      <a:endParaRPr sz="1200">
                        <a:highlight>
                          <a:schemeClr val="lt1"/>
                        </a:highlight>
                      </a:endParaRPr>
                    </a:p>
                    <a:p>
                      <a:pPr indent="-228600" lvl="0" marL="457200" rtl="0" algn="just">
                        <a:lnSpc>
                          <a:spcPct val="140000"/>
                        </a:lnSpc>
                        <a:spcBef>
                          <a:spcPts val="0"/>
                        </a:spcBef>
                        <a:spcAft>
                          <a:spcPts val="0"/>
                        </a:spcAft>
                        <a:buSzPts val="1200"/>
                        <a:buFont typeface="Montserrat"/>
                        <a:buNone/>
                      </a:pPr>
                      <a:r>
                        <a:rPr lang="es" sz="1200">
                          <a:highlight>
                            <a:schemeClr val="lt1"/>
                          </a:highlight>
                          <a:latin typeface="Montserrat"/>
                          <a:ea typeface="Montserrat"/>
                          <a:cs typeface="Montserrat"/>
                          <a:sym typeface="Montserrat"/>
                        </a:rPr>
                        <a:t>5.1. Producir textos escritos y multimodales de relativa complejidad, con coherencia y adecuación, en distintos soportes, progresando en el uso de las normas gramaticales y ortográficas básicas al servicio de la cohesión textual y movilizando estrategias sencillas, individuales o grupales, de planificación, textualización, revisión y edición.</a:t>
                      </a:r>
                      <a:endParaRPr sz="1200">
                        <a:highlight>
                          <a:schemeClr val="lt1"/>
                        </a:highlight>
                        <a:latin typeface="Montserrat"/>
                        <a:ea typeface="Montserrat"/>
                        <a:cs typeface="Montserrat"/>
                        <a:sym typeface="Montserrat"/>
                      </a:endParaRPr>
                    </a:p>
                    <a:p>
                      <a:pPr indent="-228600" lvl="0" marL="457200" rtl="0" algn="just">
                        <a:lnSpc>
                          <a:spcPct val="140000"/>
                        </a:lnSpc>
                        <a:spcBef>
                          <a:spcPts val="0"/>
                        </a:spcBef>
                        <a:spcAft>
                          <a:spcPts val="0"/>
                        </a:spcAft>
                        <a:buSzPts val="1200"/>
                        <a:buFont typeface="Montserrat"/>
                        <a:buNone/>
                      </a:pPr>
                      <a:r>
                        <a:rPr lang="es" sz="1200">
                          <a:highlight>
                            <a:schemeClr val="lt1"/>
                          </a:highlight>
                          <a:latin typeface="Montserrat"/>
                          <a:ea typeface="Montserrat"/>
                          <a:cs typeface="Montserrat"/>
                          <a:sym typeface="Montserrat"/>
                        </a:rPr>
                        <a:t>6.1 Localizar, seleccionar y contrastar información de distintas fuentes, incluidas las digitales, citándolas y recreándolas mediante la adaptación creativa de modelos dados.</a:t>
                      </a:r>
                      <a:endParaRPr sz="1200">
                        <a:highlight>
                          <a:schemeClr val="lt1"/>
                        </a:highlight>
                        <a:latin typeface="Montserrat"/>
                        <a:ea typeface="Montserrat"/>
                        <a:cs typeface="Montserrat"/>
                        <a:sym typeface="Montserrat"/>
                      </a:endParaRPr>
                    </a:p>
                    <a:p>
                      <a:pPr indent="-228600" lvl="0" marL="457200" rtl="0" algn="just">
                        <a:lnSpc>
                          <a:spcPct val="140000"/>
                        </a:lnSpc>
                        <a:spcBef>
                          <a:spcPts val="0"/>
                        </a:spcBef>
                        <a:spcAft>
                          <a:spcPts val="0"/>
                        </a:spcAft>
                        <a:buSzPts val="1200"/>
                        <a:buFont typeface="Montserrat"/>
                        <a:buNone/>
                      </a:pPr>
                      <a:r>
                        <a:rPr lang="es" sz="1200">
                          <a:highlight>
                            <a:schemeClr val="lt1"/>
                          </a:highlight>
                          <a:latin typeface="Montserrat"/>
                          <a:ea typeface="Montserrat"/>
                          <a:cs typeface="Montserrat"/>
                          <a:sym typeface="Montserrat"/>
                        </a:rPr>
                        <a:t>6.2 Compartir los resultados de un proceso de investigación sencillo, individual o grupal, sobre algún tema de interés personal o ecosocial, realizado de manera acompañada.</a:t>
                      </a:r>
                      <a:endParaRPr sz="1200">
                        <a:highlight>
                          <a:schemeClr val="lt1"/>
                        </a:highlight>
                        <a:latin typeface="Montserrat"/>
                        <a:ea typeface="Montserrat"/>
                        <a:cs typeface="Montserrat"/>
                        <a:sym typeface="Montserrat"/>
                      </a:endParaRPr>
                    </a:p>
                    <a:p>
                      <a:pPr indent="-228600" lvl="0" marL="457200" rtl="0" algn="just">
                        <a:lnSpc>
                          <a:spcPct val="140000"/>
                        </a:lnSpc>
                        <a:spcBef>
                          <a:spcPts val="0"/>
                        </a:spcBef>
                        <a:spcAft>
                          <a:spcPts val="0"/>
                        </a:spcAft>
                        <a:buSzPts val="1200"/>
                        <a:buFont typeface="Montserrat"/>
                        <a:buNone/>
                      </a:pPr>
                      <a:r>
                        <a:rPr lang="es" sz="1200">
                          <a:highlight>
                            <a:schemeClr val="lt1"/>
                          </a:highlight>
                          <a:latin typeface="Montserrat"/>
                          <a:ea typeface="Montserrat"/>
                          <a:cs typeface="Montserrat"/>
                          <a:sym typeface="Montserrat"/>
                        </a:rPr>
                        <a:t>6.3 Adoptar hábitos de uso crítico, seguro, sostenible y saludable de las tecnologías digitales en relación con la búsqueda y la comunicación de la información.</a:t>
                      </a:r>
                      <a:endParaRPr sz="1200">
                        <a:highlight>
                          <a:schemeClr val="lt1"/>
                        </a:highlight>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rowSpan="5" hMerge="1"/>
                <a:tc rowSpan="5" hMerge="1"/>
                <a:tc rowSpan="5" hMerge="1"/>
                <a:tc rowSpan="5" hMerge="1"/>
                <a:tc rowSpan="5" hMerge="1"/>
                <a:tc rowSpan="5" hMerge="1"/>
              </a:tr>
              <a:tr h="263950">
                <a:tc gridSpan="7" vMerge="1"/>
                <a:tc hMerge="1" vMerge="1"/>
                <a:tc hMerge="1" vMerge="1"/>
                <a:tc hMerge="1" vMerge="1"/>
                <a:tc hMerge="1" vMerge="1"/>
                <a:tc hMerge="1" vMerge="1"/>
                <a:tc hMerge="1" vMerge="1"/>
              </a:tr>
              <a:tr h="263950">
                <a:tc gridSpan="7" vMerge="1"/>
                <a:tc hMerge="1" vMerge="1"/>
                <a:tc hMerge="1" vMerge="1"/>
                <a:tc hMerge="1" vMerge="1"/>
                <a:tc hMerge="1" vMerge="1"/>
                <a:tc hMerge="1" vMerge="1"/>
                <a:tc hMerge="1" vMerge="1"/>
              </a:tr>
              <a:tr h="263950">
                <a:tc gridSpan="7" vMerge="1"/>
                <a:tc hMerge="1" vMerge="1"/>
                <a:tc hMerge="1" vMerge="1"/>
                <a:tc hMerge="1" vMerge="1"/>
                <a:tc hMerge="1" vMerge="1"/>
                <a:tc hMerge="1" vMerge="1"/>
                <a:tc hMerge="1" vMerge="1"/>
              </a:tr>
              <a:tr h="1829950">
                <a:tc gridSpan="7" vMerge="1"/>
                <a:tc hMerge="1" vMerge="1"/>
                <a:tc hMerge="1" vMerge="1"/>
                <a:tc hMerge="1" vMerge="1"/>
                <a:tc hMerge="1" vMerge="1"/>
                <a:tc hMerge="1" vMerge="1"/>
                <a:tc hMerge="1" vMerge="1"/>
              </a:tr>
              <a:tr h="261225">
                <a:tc gridSpan="7">
                  <a:txBody>
                    <a:bodyPr/>
                    <a:lstStyle/>
                    <a:p>
                      <a:pPr indent="0" lvl="0" marL="0" rtl="0" algn="ctr">
                        <a:spcBef>
                          <a:spcPts val="0"/>
                        </a:spcBef>
                        <a:spcAft>
                          <a:spcPts val="0"/>
                        </a:spcAft>
                        <a:buNone/>
                      </a:pPr>
                      <a:r>
                        <a:rPr lang="es" sz="1200">
                          <a:latin typeface="Montserrat"/>
                          <a:ea typeface="Montserrat"/>
                          <a:cs typeface="Montserrat"/>
                          <a:sym typeface="Montserrat"/>
                        </a:rPr>
                        <a:t>SABERES BÁSICOS</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61225">
                <a:tc gridSpan="7" rowSpan="5">
                  <a:txBody>
                    <a:bodyPr/>
                    <a:lstStyle/>
                    <a:p>
                      <a:pPr indent="-228600" lvl="0" marL="457200" rtl="0" algn="just">
                        <a:lnSpc>
                          <a:spcPct val="140000"/>
                        </a:lnSpc>
                        <a:spcBef>
                          <a:spcPts val="400"/>
                        </a:spcBef>
                        <a:spcAft>
                          <a:spcPts val="0"/>
                        </a:spcAft>
                        <a:buSzPts val="1200"/>
                        <a:buFont typeface="Montserrat"/>
                        <a:buNone/>
                      </a:pPr>
                      <a:r>
                        <a:rPr lang="es" sz="1200">
                          <a:highlight>
                            <a:schemeClr val="lt1"/>
                          </a:highlight>
                          <a:latin typeface="Montserrat"/>
                          <a:ea typeface="Montserrat"/>
                          <a:cs typeface="Montserrat"/>
                          <a:sym typeface="Montserrat"/>
                        </a:rPr>
                        <a:t>-Alfabetización mediática e informacional: estrategias para la búsqueda de información en distintas fuentes documentales y con distintos soportes y formatos. Reconocimiento de autoría. Comparación, organización, valoración crítica y comunicación creativa de la información. Uso progresivamente autónomo de la biblioteca, así como de recursos digitales del aula.</a:t>
                      </a:r>
                      <a:endParaRPr sz="1200">
                        <a:highlight>
                          <a:schemeClr val="lt1"/>
                        </a:highlight>
                        <a:latin typeface="Montserrat"/>
                        <a:ea typeface="Montserrat"/>
                        <a:cs typeface="Montserrat"/>
                        <a:sym typeface="Montserrat"/>
                      </a:endParaRPr>
                    </a:p>
                    <a:p>
                      <a:pPr indent="-228600" lvl="0" marL="457200" rtl="0" algn="just">
                        <a:lnSpc>
                          <a:spcPct val="140000"/>
                        </a:lnSpc>
                        <a:spcBef>
                          <a:spcPts val="0"/>
                        </a:spcBef>
                        <a:spcAft>
                          <a:spcPts val="0"/>
                        </a:spcAft>
                        <a:buSzPts val="1200"/>
                        <a:buFont typeface="Montserrat"/>
                        <a:buNone/>
                      </a:pPr>
                      <a:r>
                        <a:rPr lang="es" sz="1200">
                          <a:highlight>
                            <a:schemeClr val="lt1"/>
                          </a:highlight>
                          <a:latin typeface="Montserrat"/>
                          <a:ea typeface="Montserrat"/>
                          <a:cs typeface="Montserrat"/>
                          <a:sym typeface="Montserrat"/>
                        </a:rPr>
                        <a:t>-Producción escrita: ortografía reglada en la textualización y la autocorrección. Coherencia, cohesión y adecuación textual. Estrategias básicas, individuales o grupales, de planificación, textualización, revisión y autocorrección. Uso de elementos gráficos y paratextuales al servicio de la comprensión. Escritura en soporte digital acompañada.</a:t>
                      </a:r>
                      <a:endParaRPr sz="1200">
                        <a:highlight>
                          <a:schemeClr val="lt1"/>
                        </a:highlight>
                        <a:latin typeface="Montserrat"/>
                        <a:ea typeface="Montserrat"/>
                        <a:cs typeface="Montserrat"/>
                        <a:sym typeface="Montserrat"/>
                      </a:endParaRPr>
                    </a:p>
                    <a:p>
                      <a:pPr indent="0" lvl="0" marL="457200" rtl="0" algn="just">
                        <a:lnSpc>
                          <a:spcPct val="140000"/>
                        </a:lnSpc>
                        <a:spcBef>
                          <a:spcPts val="400"/>
                        </a:spcBef>
                        <a:spcAft>
                          <a:spcPts val="0"/>
                        </a:spcAft>
                        <a:buNone/>
                      </a:pPr>
                      <a:r>
                        <a:t/>
                      </a:r>
                      <a:endParaRPr sz="1200">
                        <a:highlight>
                          <a:srgbClr val="000000"/>
                        </a:highlight>
                        <a:latin typeface="Montserrat"/>
                        <a:ea typeface="Montserrat"/>
                        <a:cs typeface="Montserrat"/>
                        <a:sym typeface="Montserrat"/>
                      </a:endParaRPr>
                    </a:p>
                    <a:p>
                      <a:pPr indent="0" lvl="0" marL="0" rtl="0" algn="l">
                        <a:spcBef>
                          <a:spcPts val="40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rowSpan="5" hMerge="1"/>
                <a:tc rowSpan="5" hMerge="1"/>
                <a:tc rowSpan="5" hMerge="1"/>
                <a:tc rowSpan="5" hMerge="1"/>
                <a:tc rowSpan="5" hMerge="1"/>
                <a:tc rowSpan="5" hMerge="1"/>
              </a:tr>
              <a:tr h="261225">
                <a:tc gridSpan="7" vMerge="1"/>
                <a:tc hMerge="1" vMerge="1"/>
                <a:tc hMerge="1" vMerge="1"/>
                <a:tc hMerge="1" vMerge="1"/>
                <a:tc hMerge="1" vMerge="1"/>
                <a:tc hMerge="1" vMerge="1"/>
                <a:tc hMerge="1" vMerge="1"/>
              </a:tr>
              <a:tr h="261225">
                <a:tc gridSpan="7" vMerge="1"/>
                <a:tc hMerge="1" vMerge="1"/>
                <a:tc hMerge="1" vMerge="1"/>
                <a:tc hMerge="1" vMerge="1"/>
                <a:tc hMerge="1" vMerge="1"/>
                <a:tc hMerge="1" vMerge="1"/>
                <a:tc hMerge="1" vMerge="1"/>
              </a:tr>
              <a:tr h="261225">
                <a:tc gridSpan="7" vMerge="1"/>
                <a:tc hMerge="1" vMerge="1"/>
                <a:tc hMerge="1" vMerge="1"/>
                <a:tc hMerge="1" vMerge="1"/>
                <a:tc hMerge="1" vMerge="1"/>
                <a:tc hMerge="1" vMerge="1"/>
                <a:tc hMerge="1" vMerge="1"/>
              </a:tr>
              <a:tr h="261225">
                <a:tc gridSpan="7" vMerge="1"/>
                <a:tc hMerge="1" vMerge="1"/>
                <a:tc hMerge="1" vMerge="1"/>
                <a:tc hMerge="1" vMerge="1"/>
                <a:tc hMerge="1" vMerge="1"/>
                <a:tc hMerge="1" vMerge="1"/>
                <a:tc hMerge="1" v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3E8"/>
        </a:solidFill>
      </p:bgPr>
    </p:bg>
    <p:spTree>
      <p:nvGrpSpPr>
        <p:cNvPr id="286" name="Shape 286"/>
        <p:cNvGrpSpPr/>
        <p:nvPr/>
      </p:nvGrpSpPr>
      <p:grpSpPr>
        <a:xfrm>
          <a:off x="0" y="0"/>
          <a:ext cx="0" cy="0"/>
          <a:chOff x="0" y="0"/>
          <a:chExt cx="0" cy="0"/>
        </a:xfrm>
      </p:grpSpPr>
      <p:graphicFrame>
        <p:nvGraphicFramePr>
          <p:cNvPr id="287" name="Google Shape;287;p54"/>
          <p:cNvGraphicFramePr/>
          <p:nvPr/>
        </p:nvGraphicFramePr>
        <p:xfrm>
          <a:off x="96000" y="124150"/>
          <a:ext cx="3000000" cy="3000000"/>
        </p:xfrm>
        <a:graphic>
          <a:graphicData uri="http://schemas.openxmlformats.org/drawingml/2006/table">
            <a:tbl>
              <a:tblPr bandRow="1">
                <a:noFill/>
                <a:tableStyleId>{253BD49C-BB24-4727-83C7-35A468BCA447}</a:tableStyleId>
              </a:tblPr>
              <a:tblGrid>
                <a:gridCol w="1375025"/>
                <a:gridCol w="1198825"/>
                <a:gridCol w="1274050"/>
                <a:gridCol w="1274050"/>
                <a:gridCol w="1274050"/>
                <a:gridCol w="1274050"/>
                <a:gridCol w="1274050"/>
              </a:tblGrid>
              <a:tr h="222650">
                <a:tc gridSpan="7">
                  <a:txBody>
                    <a:bodyPr/>
                    <a:lstStyle/>
                    <a:p>
                      <a:pPr indent="0" lvl="0" marL="0" rtl="0" algn="ctr">
                        <a:spcBef>
                          <a:spcPts val="0"/>
                        </a:spcBef>
                        <a:spcAft>
                          <a:spcPts val="0"/>
                        </a:spcAft>
                        <a:buNone/>
                      </a:pPr>
                      <a:r>
                        <a:rPr lang="es" sz="1200">
                          <a:latin typeface="Montserrat"/>
                          <a:ea typeface="Montserrat"/>
                          <a:cs typeface="Montserrat"/>
                          <a:sym typeface="Montserrat"/>
                        </a:rPr>
                        <a:t>COMPETENCIA ESPECÍFICA</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24975">
                <a:tc gridSpan="7" rowSpan="2">
                  <a:txBody>
                    <a:bodyPr/>
                    <a:lstStyle/>
                    <a:p>
                      <a:pPr indent="0" lvl="0" marL="0" rtl="0" algn="l">
                        <a:spcBef>
                          <a:spcPts val="0"/>
                        </a:spcBef>
                        <a:spcAft>
                          <a:spcPts val="0"/>
                        </a:spcAft>
                        <a:buNone/>
                      </a:pPr>
                      <a:r>
                        <a:t/>
                      </a:r>
                      <a:endParaRPr sz="1200">
                        <a:solidFill>
                          <a:schemeClr val="dk1"/>
                        </a:solidFill>
                        <a:highlight>
                          <a:schemeClr val="lt1"/>
                        </a:highlight>
                      </a:endParaRPr>
                    </a:p>
                    <a:p>
                      <a:pPr indent="0" lvl="0" marL="0" rtl="0" algn="just">
                        <a:spcBef>
                          <a:spcPts val="0"/>
                        </a:spcBef>
                        <a:spcAft>
                          <a:spcPts val="0"/>
                        </a:spcAft>
                        <a:buNone/>
                      </a:pPr>
                      <a:r>
                        <a:rPr lang="es" sz="1200">
                          <a:solidFill>
                            <a:schemeClr val="dk1"/>
                          </a:solidFill>
                          <a:highlight>
                            <a:schemeClr val="lt1"/>
                          </a:highlight>
                          <a:latin typeface="Montserrat"/>
                          <a:ea typeface="Montserrat"/>
                          <a:cs typeface="Montserrat"/>
                          <a:sym typeface="Montserrat"/>
                        </a:rPr>
                        <a:t>Competencia específica 5: Producir textos escritos y multimodales, con corrección gramatical y ortográfica básicas, secuenciando correctamente los contenidos y aplicando estrategias elementales de planificación, textualización, revisión y edición, para construir conocimiento y para dar respuesta a demandas comunicativas concretas.</a:t>
                      </a:r>
                      <a:endParaRPr sz="1200">
                        <a:solidFill>
                          <a:schemeClr val="dk1"/>
                        </a:solidFill>
                        <a:highlight>
                          <a:schemeClr val="lt1"/>
                        </a:highlight>
                        <a:latin typeface="Montserrat"/>
                        <a:ea typeface="Montserrat"/>
                        <a:cs typeface="Montserrat"/>
                        <a:sym typeface="Montserrat"/>
                      </a:endParaRPr>
                    </a:p>
                    <a:p>
                      <a:pPr indent="0" lvl="0" marL="0" rtl="0" algn="just">
                        <a:spcBef>
                          <a:spcPts val="0"/>
                        </a:spcBef>
                        <a:spcAft>
                          <a:spcPts val="0"/>
                        </a:spcAft>
                        <a:buNone/>
                      </a:pPr>
                      <a:r>
                        <a:t/>
                      </a:r>
                      <a:endParaRPr sz="1200">
                        <a:solidFill>
                          <a:schemeClr val="dk1"/>
                        </a:solidFill>
                        <a:highlight>
                          <a:schemeClr val="lt1"/>
                        </a:highlight>
                        <a:latin typeface="Montserrat"/>
                        <a:ea typeface="Montserrat"/>
                        <a:cs typeface="Montserrat"/>
                        <a:sym typeface="Montserrat"/>
                      </a:endParaRPr>
                    </a:p>
                    <a:p>
                      <a:pPr indent="0" lvl="0" marL="0" rtl="0" algn="just">
                        <a:spcBef>
                          <a:spcPts val="0"/>
                        </a:spcBef>
                        <a:spcAft>
                          <a:spcPts val="0"/>
                        </a:spcAft>
                        <a:buNone/>
                      </a:pPr>
                      <a:r>
                        <a:rPr lang="es" sz="1200">
                          <a:solidFill>
                            <a:schemeClr val="dk1"/>
                          </a:solidFill>
                          <a:highlight>
                            <a:schemeClr val="lt1"/>
                          </a:highlight>
                          <a:latin typeface="Montserrat"/>
                          <a:ea typeface="Montserrat"/>
                          <a:cs typeface="Montserrat"/>
                          <a:sym typeface="Montserrat"/>
                        </a:rPr>
                        <a:t>Competencia específica 6: Buscar, seleccionar y contrastar información procedente de dos o más fuentes, de forma planificada y con el debido acompañamiento, evaluando su fiabilidad y reconociendo algunos riesgos de manipulación y desinformación, para transformarla en conocimiento y para comunicarla de manera creativa, adoptando un punto de vista personal y respetuoso con la propiedad intelectual.</a:t>
                      </a:r>
                      <a:endParaRPr sz="1200">
                        <a:solidFill>
                          <a:schemeClr val="dk1"/>
                        </a:solidFill>
                        <a:highlight>
                          <a:schemeClr val="lt1"/>
                        </a:highlight>
                        <a:latin typeface="Montserrat"/>
                        <a:ea typeface="Montserrat"/>
                        <a:cs typeface="Montserrat"/>
                        <a:sym typeface="Montserrat"/>
                      </a:endParaRPr>
                    </a:p>
                    <a:p>
                      <a:pPr indent="0" lvl="0" marL="0" rtl="0" algn="just">
                        <a:spcBef>
                          <a:spcPts val="0"/>
                        </a:spcBef>
                        <a:spcAft>
                          <a:spcPts val="0"/>
                        </a:spcAft>
                        <a:buNone/>
                      </a:pPr>
                      <a:r>
                        <a:t/>
                      </a:r>
                      <a:endParaRPr b="1" sz="1200">
                        <a:highlight>
                          <a:schemeClr val="lt1"/>
                        </a:highlight>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rowSpan="2" hMerge="1"/>
                <a:tc rowSpan="2" hMerge="1"/>
                <a:tc rowSpan="2" hMerge="1"/>
                <a:tc rowSpan="2" hMerge="1"/>
                <a:tc rowSpan="2" hMerge="1"/>
                <a:tc rowSpan="2" hMerge="1"/>
              </a:tr>
              <a:tr h="224975">
                <a:tc gridSpan="7" vMerge="1"/>
                <a:tc hMerge="1" vMerge="1"/>
                <a:tc hMerge="1" vMerge="1"/>
                <a:tc hMerge="1" vMerge="1"/>
                <a:tc hMerge="1" vMerge="1"/>
                <a:tc hMerge="1" vMerge="1"/>
                <a:tc hMerge="1" vMerge="1"/>
              </a:tr>
              <a:tr h="224975">
                <a:tc gridSpan="7">
                  <a:txBody>
                    <a:bodyPr/>
                    <a:lstStyle/>
                    <a:p>
                      <a:pPr indent="0" lvl="0" marL="0" rtl="0" algn="ctr">
                        <a:spcBef>
                          <a:spcPts val="0"/>
                        </a:spcBef>
                        <a:spcAft>
                          <a:spcPts val="0"/>
                        </a:spcAft>
                        <a:buNone/>
                      </a:pPr>
                      <a:r>
                        <a:rPr lang="es" sz="1200">
                          <a:latin typeface="Montserrat"/>
                          <a:ea typeface="Montserrat"/>
                          <a:cs typeface="Montserrat"/>
                          <a:sym typeface="Montserrat"/>
                        </a:rPr>
                        <a:t>ORIENTACIONES PARA LA COMPETENCIA ESPECÍFICA</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24975">
                <a:tc gridSpan="7" rowSpan="5">
                  <a:txBody>
                    <a:bodyPr/>
                    <a:lstStyle/>
                    <a:p>
                      <a:pPr indent="0" lvl="0" marL="0" rtl="0" algn="just">
                        <a:spcBef>
                          <a:spcPts val="0"/>
                        </a:spcBef>
                        <a:spcAft>
                          <a:spcPts val="0"/>
                        </a:spcAft>
                        <a:buNone/>
                      </a:pPr>
                      <a:r>
                        <a:rPr lang="es" sz="1200">
                          <a:latin typeface="Montserrat"/>
                          <a:ea typeface="Montserrat"/>
                          <a:cs typeface="Montserrat"/>
                          <a:sym typeface="Montserrat"/>
                        </a:rPr>
                        <a:t>En menor o mayor medida todo el alumnado debería con esta situación de aprendizaje poder alcanzar de manera iniciada, o para casos avanzada, estas habilidades. Dependiendo de sus capacidades serán más fructiferas/os en unos aspectos u otros.</a:t>
                      </a:r>
                      <a:endParaRPr sz="1200">
                        <a:latin typeface="Montserrat"/>
                        <a:ea typeface="Montserrat"/>
                        <a:cs typeface="Montserrat"/>
                        <a:sym typeface="Montserrat"/>
                      </a:endParaRPr>
                    </a:p>
                    <a:p>
                      <a:pPr indent="0" lvl="0" marL="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None/>
                      </a:pPr>
                      <a:r>
                        <a:rPr lang="es" sz="1200">
                          <a:latin typeface="Montserrat"/>
                          <a:ea typeface="Montserrat"/>
                          <a:cs typeface="Montserrat"/>
                          <a:sym typeface="Montserrat"/>
                        </a:rPr>
                        <a:t>-Produce textos creativos, planificando su redacción. Usa correctamente las normas ortográficas, cuida la presentación y el orden de sus escritos. Muestra interés por escribir correctamente de forma personal haciendo uso del diccionario digital buscando sinónimos.</a:t>
                      </a:r>
                      <a:endParaRPr sz="1200">
                        <a:latin typeface="Montserrat"/>
                        <a:ea typeface="Montserrat"/>
                        <a:cs typeface="Montserrat"/>
                        <a:sym typeface="Montserrat"/>
                      </a:endParaRPr>
                    </a:p>
                    <a:p>
                      <a:pPr indent="0" lvl="0" marL="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None/>
                      </a:pPr>
                      <a:r>
                        <a:rPr lang="es" sz="1200">
                          <a:latin typeface="Montserrat"/>
                          <a:ea typeface="Montserrat"/>
                          <a:cs typeface="Montserrat"/>
                          <a:sym typeface="Montserrat"/>
                        </a:rPr>
                        <a:t>-Expresa oralmente de manera sencilla y coherente conocimientos, ideas, hechos y vivencias, adecuando progresivamente su vocabulario, incorporando nuevas palabras y perspectivas personales desde la escucha e intervenciones de los demás. Argumenta con coherencia utilizando recursos como guiones y esquemas. Participa en debates, diálogos y cualquier situación de comunicación respetando las normas y mostrando actitud de escucha. </a:t>
                      </a:r>
                      <a:endParaRPr sz="1200">
                        <a:latin typeface="Montserrat"/>
                        <a:ea typeface="Montserrat"/>
                        <a:cs typeface="Montserrat"/>
                        <a:sym typeface="Montserrat"/>
                      </a:endParaRPr>
                    </a:p>
                    <a:p>
                      <a:pPr indent="0" lvl="0" marL="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None/>
                      </a:pPr>
                      <a:r>
                        <a:rPr lang="es" sz="1200">
                          <a:latin typeface="Montserrat"/>
                          <a:ea typeface="Montserrat"/>
                          <a:cs typeface="Montserrat"/>
                          <a:sym typeface="Montserrat"/>
                        </a:rPr>
                        <a:t>-Usa las TIC como recurso para escribir y presentar sus producciones. Escucha atentamente las intervenciones de los compañeros y compañeras y sigue las estrategias y normas para el intercambio comunicativo, mostrando respeto y consideración por las ideas, sentimientos y emociones de los demás, aplicando las normas socio-comunicativas: escucha activa, turno de palabra, participación respetuosa, adecuación a la intervención del interlocutor y ciertas normas de cortesía. Transmite las ideas y valores con claridad, coherencia y corrección.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rowSpan="5" hMerge="1"/>
                <a:tc rowSpan="5" hMerge="1"/>
                <a:tc rowSpan="5" hMerge="1"/>
                <a:tc rowSpan="5" hMerge="1"/>
                <a:tc rowSpan="5" hMerge="1"/>
                <a:tc rowSpan="5" hMerge="1"/>
              </a:tr>
              <a:tr h="224975">
                <a:tc gridSpan="7" vMerge="1"/>
                <a:tc hMerge="1" vMerge="1"/>
                <a:tc hMerge="1" vMerge="1"/>
                <a:tc hMerge="1" vMerge="1"/>
                <a:tc hMerge="1" vMerge="1"/>
                <a:tc hMerge="1" vMerge="1"/>
                <a:tc hMerge="1" vMerge="1"/>
              </a:tr>
              <a:tr h="224975">
                <a:tc gridSpan="7" vMerge="1"/>
                <a:tc hMerge="1" vMerge="1"/>
                <a:tc hMerge="1" vMerge="1"/>
                <a:tc hMerge="1" vMerge="1"/>
                <a:tc hMerge="1" vMerge="1"/>
                <a:tc hMerge="1" vMerge="1"/>
                <a:tc hMerge="1" vMerge="1"/>
              </a:tr>
              <a:tr h="224975">
                <a:tc gridSpan="7" vMerge="1"/>
                <a:tc hMerge="1" vMerge="1"/>
                <a:tc hMerge="1" vMerge="1"/>
                <a:tc hMerge="1" vMerge="1"/>
                <a:tc hMerge="1" vMerge="1"/>
                <a:tc hMerge="1" vMerge="1"/>
                <a:tc hMerge="1" vMerge="1"/>
              </a:tr>
              <a:tr h="224975">
                <a:tc gridSpan="7" vMerge="1"/>
                <a:tc hMerge="1" vMerge="1"/>
                <a:tc hMerge="1" vMerge="1"/>
                <a:tc hMerge="1" vMerge="1"/>
                <a:tc hMerge="1" vMerge="1"/>
                <a:tc hMerge="1" vMerge="1"/>
                <a:tc hMerge="1" vMerge="1"/>
              </a:tr>
              <a:tr h="222650">
                <a:tc gridSpan="7">
                  <a:txBody>
                    <a:bodyPr/>
                    <a:lstStyle/>
                    <a:p>
                      <a:pPr indent="0" lvl="0" marL="0" rtl="0" algn="ctr">
                        <a:spcBef>
                          <a:spcPts val="0"/>
                        </a:spcBef>
                        <a:spcAft>
                          <a:spcPts val="0"/>
                        </a:spcAft>
                        <a:buNone/>
                      </a:pPr>
                      <a:r>
                        <a:rPr lang="es" sz="1200">
                          <a:latin typeface="Montserrat"/>
                          <a:ea typeface="Montserrat"/>
                          <a:cs typeface="Montserrat"/>
                          <a:sym typeface="Montserrat"/>
                        </a:rPr>
                        <a:t>CONEXIÓN CON EL PERFIL COMPETENCIAL AL FINALIZAR CADA CICLO/PERFIL DE SALIDA</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22650">
                <a:tc gridSpan="7">
                  <a:txBody>
                    <a:bodyPr/>
                    <a:lstStyle/>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rPr lang="es" sz="1000">
                          <a:latin typeface="Montserrat"/>
                          <a:ea typeface="Montserrat"/>
                          <a:cs typeface="Montserrat"/>
                          <a:sym typeface="Montserrat"/>
                        </a:rPr>
                        <a:t>Esta competencia específica se conecta con los siguientes descriptores del Perfil de salida:</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24975">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0" lvl="0" marL="0" marR="114300" rtl="0" algn="just">
                        <a:lnSpc>
                          <a:spcPct val="140000"/>
                        </a:lnSpc>
                        <a:spcBef>
                          <a:spcPts val="1200"/>
                        </a:spcBef>
                        <a:spcAft>
                          <a:spcPts val="1200"/>
                        </a:spcAft>
                        <a:buNone/>
                      </a:pPr>
                      <a:r>
                        <a:rPr b="1" lang="es" sz="1200">
                          <a:solidFill>
                            <a:schemeClr val="dk1"/>
                          </a:solidFill>
                          <a:highlight>
                            <a:schemeClr val="lt1"/>
                          </a:highlight>
                          <a:latin typeface="Montserrat"/>
                          <a:ea typeface="Montserrat"/>
                          <a:cs typeface="Montserrat"/>
                          <a:sym typeface="Montserrat"/>
                        </a:rPr>
                        <a:t>Analizar de manera crítica y aprovechar las oportunidades de todo tipo</a:t>
                      </a:r>
                      <a:r>
                        <a:rPr lang="es" sz="1200">
                          <a:solidFill>
                            <a:schemeClr val="dk1"/>
                          </a:solidFill>
                          <a:highlight>
                            <a:schemeClr val="lt1"/>
                          </a:highlight>
                          <a:latin typeface="Montserrat"/>
                          <a:ea typeface="Montserrat"/>
                          <a:cs typeface="Montserrat"/>
                          <a:sym typeface="Montserrat"/>
                        </a:rPr>
                        <a:t> que ofrece la sociedad actual, en particular las de la cultura en la era digital, evaluando sus beneficios y riesgos y haciendo un uso ético y responsable que contribuya a la mejora de la calidad de vida personal y colectiva.</a:t>
                      </a:r>
                      <a:endParaRPr sz="1200">
                        <a:solidFill>
                          <a:schemeClr val="dk1"/>
                        </a:solidFill>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0" lvl="0" marL="0" marR="114300" rtl="0" algn="just">
                        <a:lnSpc>
                          <a:spcPct val="140000"/>
                        </a:lnSpc>
                        <a:spcBef>
                          <a:spcPts val="1200"/>
                        </a:spcBef>
                        <a:spcAft>
                          <a:spcPts val="1200"/>
                        </a:spcAft>
                        <a:buNone/>
                      </a:pPr>
                      <a:r>
                        <a:rPr b="1" lang="es" sz="1100">
                          <a:solidFill>
                            <a:schemeClr val="dk1"/>
                          </a:solidFill>
                          <a:highlight>
                            <a:schemeClr val="lt1"/>
                          </a:highlight>
                          <a:latin typeface="Montserrat"/>
                          <a:ea typeface="Montserrat"/>
                          <a:cs typeface="Montserrat"/>
                          <a:sym typeface="Montserrat"/>
                        </a:rPr>
                        <a:t>Sentirse parte de un proyecto colectivo</a:t>
                      </a:r>
                      <a:r>
                        <a:rPr lang="es" sz="1100">
                          <a:solidFill>
                            <a:schemeClr val="dk1"/>
                          </a:solidFill>
                          <a:highlight>
                            <a:schemeClr val="lt1"/>
                          </a:highlight>
                          <a:latin typeface="Montserrat"/>
                          <a:ea typeface="Montserrat"/>
                          <a:cs typeface="Montserrat"/>
                          <a:sym typeface="Montserrat"/>
                        </a:rPr>
                        <a:t>, tanto en el ámbito local como en el global, desarrollando empatía y generosidad.</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0" lvl="0" marL="0" marR="114300" rtl="0" algn="just">
                        <a:lnSpc>
                          <a:spcPct val="140000"/>
                        </a:lnSpc>
                        <a:spcBef>
                          <a:spcPts val="1200"/>
                        </a:spcBef>
                        <a:spcAft>
                          <a:spcPts val="1200"/>
                        </a:spcAft>
                        <a:buNone/>
                      </a:pPr>
                      <a:r>
                        <a:rPr b="1" lang="es" sz="1100">
                          <a:solidFill>
                            <a:schemeClr val="dk1"/>
                          </a:solidFill>
                          <a:highlight>
                            <a:schemeClr val="lt1"/>
                          </a:highlight>
                          <a:latin typeface="Montserrat"/>
                          <a:ea typeface="Montserrat"/>
                          <a:cs typeface="Montserrat"/>
                          <a:sym typeface="Montserrat"/>
                        </a:rPr>
                        <a:t>Desarrollar las habilidades que le permitan seguir aprendiendo a lo largo de la vida</a:t>
                      </a:r>
                      <a:r>
                        <a:rPr lang="es" sz="1100">
                          <a:solidFill>
                            <a:schemeClr val="dk1"/>
                          </a:solidFill>
                          <a:highlight>
                            <a:schemeClr val="lt1"/>
                          </a:highlight>
                          <a:latin typeface="Montserrat"/>
                          <a:ea typeface="Montserrat"/>
                          <a:cs typeface="Montserrat"/>
                          <a:sym typeface="Montserrat"/>
                        </a:rPr>
                        <a:t>, desde la confianza en el conocimiento como motor del desarrollo y la valoración crítica de los riesgos y beneficios de este último.</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3E8"/>
        </a:solidFill>
      </p:bgPr>
    </p:bg>
    <p:spTree>
      <p:nvGrpSpPr>
        <p:cNvPr id="291" name="Shape 291"/>
        <p:cNvGrpSpPr/>
        <p:nvPr/>
      </p:nvGrpSpPr>
      <p:grpSpPr>
        <a:xfrm>
          <a:off x="0" y="0"/>
          <a:ext cx="0" cy="0"/>
          <a:chOff x="0" y="0"/>
          <a:chExt cx="0" cy="0"/>
        </a:xfrm>
      </p:grpSpPr>
      <p:graphicFrame>
        <p:nvGraphicFramePr>
          <p:cNvPr id="292" name="Google Shape;292;p55"/>
          <p:cNvGraphicFramePr/>
          <p:nvPr/>
        </p:nvGraphicFramePr>
        <p:xfrm>
          <a:off x="96000" y="124150"/>
          <a:ext cx="3000000" cy="3000000"/>
        </p:xfrm>
        <a:graphic>
          <a:graphicData uri="http://schemas.openxmlformats.org/drawingml/2006/table">
            <a:tbl>
              <a:tblPr bandRow="1">
                <a:noFill/>
                <a:tableStyleId>{253BD49C-BB24-4727-83C7-35A468BCA447}</a:tableStyleId>
              </a:tblPr>
              <a:tblGrid>
                <a:gridCol w="1348675"/>
                <a:gridCol w="1164225"/>
                <a:gridCol w="1333700"/>
                <a:gridCol w="1144700"/>
                <a:gridCol w="1186150"/>
                <a:gridCol w="1215975"/>
                <a:gridCol w="1550675"/>
              </a:tblGrid>
              <a:tr h="222650">
                <a:tc gridSpan="7">
                  <a:txBody>
                    <a:bodyPr/>
                    <a:lstStyle/>
                    <a:p>
                      <a:pPr indent="0" lvl="0" marL="0" rtl="0" algn="ctr">
                        <a:spcBef>
                          <a:spcPts val="0"/>
                        </a:spcBef>
                        <a:spcAft>
                          <a:spcPts val="0"/>
                        </a:spcAft>
                        <a:buNone/>
                      </a:pPr>
                      <a:r>
                        <a:rPr b="1" lang="es" sz="1200">
                          <a:latin typeface="Montserrat"/>
                          <a:ea typeface="Montserrat"/>
                          <a:cs typeface="Montserrat"/>
                          <a:sym typeface="Montserrat"/>
                        </a:rPr>
                        <a:t>SECUENCIACIÓN DIDÁCTICA</a:t>
                      </a:r>
                      <a:endParaRPr b="1"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667925">
                <a:tc>
                  <a:txBody>
                    <a:bodyPr/>
                    <a:lstStyle/>
                    <a:p>
                      <a:pPr indent="0" lvl="0" marL="0" rtl="0" algn="ctr">
                        <a:spcBef>
                          <a:spcPts val="0"/>
                        </a:spcBef>
                        <a:spcAft>
                          <a:spcPts val="0"/>
                        </a:spcAft>
                        <a:buNone/>
                      </a:pPr>
                      <a:r>
                        <a:rPr lang="es" sz="1200">
                          <a:latin typeface="Montserrat"/>
                          <a:ea typeface="Montserrat"/>
                          <a:cs typeface="Montserrat"/>
                          <a:sym typeface="Montserrat"/>
                        </a:rPr>
                        <a:t>ACTIVIDADES (TIPOS Y CONTEXTOS)</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0" lvl="0" marL="0" rtl="0" algn="ctr">
                        <a:spcBef>
                          <a:spcPts val="0"/>
                        </a:spcBef>
                        <a:spcAft>
                          <a:spcPts val="0"/>
                        </a:spcAft>
                        <a:buNone/>
                      </a:pPr>
                      <a:r>
                        <a:rPr lang="es" sz="1200">
                          <a:latin typeface="Montserrat"/>
                          <a:ea typeface="Montserrat"/>
                          <a:cs typeface="Montserrat"/>
                          <a:sym typeface="Montserrat"/>
                        </a:rPr>
                        <a:t>EJERCICIOS (RECURSOS DIGITALES Y PROCESOS COGNITIVOS IMPLICADOS)</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rPr lang="es" sz="1200">
                          <a:latin typeface="Montserrat"/>
                          <a:ea typeface="Montserrat"/>
                          <a:cs typeface="Montserrat"/>
                          <a:sym typeface="Montserrat"/>
                        </a:rPr>
                        <a:t>Acercamiento a la Web y sus normas.</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45 minutos. Sesión 1º</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Reconocimiento del lugar en la red donde vamos a trabajar. Introducción a Wordpress. </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Sesión realizada en el aula de informática usando el alumnado cada uno un ordenador.</a:t>
                      </a:r>
                      <a:endParaRPr sz="1200">
                        <a:latin typeface="Montserrat"/>
                        <a:ea typeface="Montserrat"/>
                        <a:cs typeface="Montserrat"/>
                        <a:sym typeface="Montserrat"/>
                      </a:endParaRPr>
                    </a:p>
                    <a:p>
                      <a:pPr indent="0" lvl="0" marL="457200" rtl="0" algn="just">
                        <a:spcBef>
                          <a:spcPts val="0"/>
                        </a:spcBef>
                        <a:spcAft>
                          <a:spcPts val="0"/>
                        </a:spcAft>
                        <a:buNone/>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rPr lang="es" sz="1200">
                          <a:latin typeface="Montserrat"/>
                          <a:ea typeface="Montserrat"/>
                          <a:cs typeface="Montserrat"/>
                          <a:sym typeface="Montserrat"/>
                        </a:rPr>
                        <a:t>Definición de grupos y comienzo de esbozo.</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60 minutos. Sesión 2º</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Definimos los grupos de 3 componentes intentando mezclar habilidades; dos grupos se </a:t>
                      </a:r>
                      <a:r>
                        <a:rPr lang="es" sz="1200">
                          <a:latin typeface="Montserrat"/>
                          <a:ea typeface="Montserrat"/>
                          <a:cs typeface="Montserrat"/>
                          <a:sym typeface="Montserrat"/>
                        </a:rPr>
                        <a:t>encargarán</a:t>
                      </a:r>
                      <a:r>
                        <a:rPr lang="es" sz="1200">
                          <a:latin typeface="Montserrat"/>
                          <a:ea typeface="Montserrat"/>
                          <a:cs typeface="Montserrat"/>
                          <a:sym typeface="Montserrat"/>
                        </a:rPr>
                        <a:t> de realizar la crónica de la Semana Cultural el resto elegirán un tema “al gusto” para realizar la exposición.</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Recordamos las normas de funcionamiento de la web y la obligatoriedad de respetar la propiedad intelectual.</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Reunión por grupos y “reparto” de tareas.</a:t>
                      </a:r>
                      <a:endParaRPr sz="1200">
                        <a:latin typeface="Montserrat"/>
                        <a:ea typeface="Montserrat"/>
                        <a:cs typeface="Montserrat"/>
                        <a:sym typeface="Montserrat"/>
                      </a:endParaRPr>
                    </a:p>
                    <a:p>
                      <a:pPr indent="0" lvl="0" marL="457200" rtl="0" algn="just">
                        <a:spcBef>
                          <a:spcPts val="0"/>
                        </a:spcBef>
                        <a:spcAft>
                          <a:spcPts val="0"/>
                        </a:spcAft>
                        <a:buNone/>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rPr lang="es" sz="1200">
                          <a:solidFill>
                            <a:schemeClr val="accent4"/>
                          </a:solidFill>
                          <a:latin typeface="Montserrat"/>
                          <a:ea typeface="Montserrat"/>
                          <a:cs typeface="Montserrat"/>
                          <a:sym typeface="Montserrat"/>
                        </a:rPr>
                        <a:t>ME ENFOCO EN LAS ACTIVIDADES DE LOS GRUPO PARA  LA CRÓNICA</a:t>
                      </a:r>
                      <a:endParaRPr sz="1200">
                        <a:solidFill>
                          <a:schemeClr val="accent4"/>
                        </a:solidFill>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0" lvl="0" marL="0" rtl="0" algn="just">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Instrucciones para realizar las fotografías.</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60 minutos. Sesión 3º</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Se instruye al alumnado en realizar fotos en las que no aparezcan las caras del alumnado. Fotos que nos acerquen a la actividad en si.</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Se enseña a realizar retoques sencillos para la mejora de la imagen.</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Se enseña a pasar las fotos al ordenador y de ahí arrastrarlas un </a:t>
                      </a:r>
                      <a:r>
                        <a:rPr lang="es" sz="1200">
                          <a:latin typeface="Montserrat"/>
                          <a:ea typeface="Montserrat"/>
                          <a:cs typeface="Montserrat"/>
                          <a:sym typeface="Montserrat"/>
                        </a:rPr>
                        <a:t>pendrive</a:t>
                      </a:r>
                      <a:r>
                        <a:rPr lang="es" sz="1200">
                          <a:latin typeface="Montserrat"/>
                          <a:ea typeface="Montserrat"/>
                          <a:cs typeface="Montserrat"/>
                          <a:sym typeface="Montserrat"/>
                        </a:rPr>
                        <a:t>.</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Uso de ordenadores en el aula (carro de ordenadores y fotos de prueba).</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1581150">
                <a:tc>
                  <a:txBody>
                    <a:bodyPr/>
                    <a:lstStyle/>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Organización de grupos para realizar la fotos y notas de lo que acontece.</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30 minutos. Sesión 4º</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Se establece el horario para que entre los dos grupos </a:t>
                      </a:r>
                      <a:r>
                        <a:rPr lang="es" sz="1200">
                          <a:latin typeface="Montserrat"/>
                          <a:ea typeface="Montserrat"/>
                          <a:cs typeface="Montserrat"/>
                          <a:sym typeface="Montserrat"/>
                        </a:rPr>
                        <a:t>cubran</a:t>
                      </a:r>
                      <a:r>
                        <a:rPr lang="es" sz="1200">
                          <a:latin typeface="Montserrat"/>
                          <a:ea typeface="Montserrat"/>
                          <a:cs typeface="Montserrat"/>
                          <a:sym typeface="Montserrat"/>
                        </a:rPr>
                        <a:t> como reporteros el máximo posible de la actividades llevadas a cabo en el centro escolar durante los día de la Semana de la Ciencia.</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Entre los componentes se organizan para turnarse con la toma de fotografías  las notas pertinentes para poder redactar lo que sucede. Realizan su propio cuadrante.</a:t>
                      </a:r>
                      <a:endParaRPr sz="1200">
                        <a:latin typeface="Montserrat"/>
                        <a:ea typeface="Montserrat"/>
                        <a:cs typeface="Montserrat"/>
                        <a:sym typeface="Montserrat"/>
                      </a:endParaRPr>
                    </a:p>
                    <a:p>
                      <a:pPr indent="0" lvl="0" marL="457200" rtl="0" algn="just">
                        <a:spcBef>
                          <a:spcPts val="0"/>
                        </a:spcBef>
                        <a:spcAft>
                          <a:spcPts val="0"/>
                        </a:spcAft>
                        <a:buNone/>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Toma de fotografías y notas.</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30 minutos. Sesión 5º Primer grupo</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El alumnado sale a tomar fotos y notas.</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Cámara del teléfono.</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Percepción.</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533075">
                <a:tc>
                  <a:txBody>
                    <a:bodyPr/>
                    <a:lstStyle/>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Toma de fotografías y notas.</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30 minutos. Sesión 5º Segundo grupo</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El alumnado sale a tomar fotos y notas. </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Cámara del teléfono.</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Percepción.</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Trabajo con el ordenador.</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30 minutos. Sesión 6º Ambos grupos</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El alumnado selecciona las fotos un máximo de 10-15 fotos,  trata para </a:t>
                      </a:r>
                      <a:r>
                        <a:rPr lang="es" sz="1200">
                          <a:latin typeface="Montserrat"/>
                          <a:ea typeface="Montserrat"/>
                          <a:cs typeface="Montserrat"/>
                          <a:sym typeface="Montserrat"/>
                        </a:rPr>
                        <a:t>mejorarlas</a:t>
                      </a:r>
                      <a:r>
                        <a:rPr lang="es" sz="1200">
                          <a:latin typeface="Montserrat"/>
                          <a:ea typeface="Montserrat"/>
                          <a:cs typeface="Montserrat"/>
                          <a:sym typeface="Montserrat"/>
                        </a:rPr>
                        <a:t>, las descarga en el ordenador y  pasa a un pendrive.</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Se organizan las anotaciones. </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Recordamos que el grupo está formado por tres personas y se dividen el trabajo.</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Trabajo de redacción.</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30 minutos. Sesión 7º Ambos grupos</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Acorde con las imágenes el alumnado redacta lo que han visto durante la realización de las actividades.</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Trabajo con el ordenador.</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60 minutos. Sesión 8º Ambos grupos</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Se comienza a trabajar bajo el gestor de Wordpress, pasando las anotaciones, decidiendo títulos imágenes que le acompañan, tamaño de letra y color. Demás ajustes.</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Trabajo con el ordenador</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60 minutos. Sesión 9º Ambos grupos</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Vamos acabando las redacciones y revisamos el trabajo. </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p>
                      <a:pPr indent="-228600" lvl="0" marL="457200" rtl="0" algn="just">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Trabajo con  el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ordenador</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l">
                        <a:spcBef>
                          <a:spcPts val="0"/>
                        </a:spcBef>
                        <a:spcAft>
                          <a:spcPts val="0"/>
                        </a:spcAft>
                        <a:buSzPts val="1200"/>
                        <a:buFont typeface="Montserrat"/>
                        <a:buChar char="-"/>
                      </a:pPr>
                      <a:r>
                        <a:rPr lang="es" sz="1200">
                          <a:latin typeface="Montserrat"/>
                          <a:ea typeface="Montserrat"/>
                          <a:cs typeface="Montserrat"/>
                          <a:sym typeface="Montserrat"/>
                        </a:rPr>
                        <a:t>30</a:t>
                      </a:r>
                      <a:r>
                        <a:rPr lang="es" sz="1200">
                          <a:latin typeface="Montserrat"/>
                          <a:ea typeface="Montserrat"/>
                          <a:cs typeface="Montserrat"/>
                          <a:sym typeface="Montserrat"/>
                        </a:rPr>
                        <a:t> minutos. Sesión 10º Ambos grupos</a:t>
                      </a:r>
                      <a:endParaRPr sz="1200">
                        <a:latin typeface="Montserrat"/>
                        <a:ea typeface="Montserrat"/>
                        <a:cs typeface="Montserrat"/>
                        <a:sym typeface="Montserrat"/>
                      </a:endParaRPr>
                    </a:p>
                    <a:p>
                      <a:pPr indent="-304800" lvl="0" marL="457200" rtl="0" algn="l">
                        <a:spcBef>
                          <a:spcPts val="0"/>
                        </a:spcBef>
                        <a:spcAft>
                          <a:spcPts val="0"/>
                        </a:spcAft>
                        <a:buSzPts val="1200"/>
                        <a:buFont typeface="Montserrat"/>
                        <a:buChar char="-"/>
                      </a:pPr>
                      <a:r>
                        <a:rPr lang="es" sz="1200">
                          <a:latin typeface="Montserrat"/>
                          <a:ea typeface="Montserrat"/>
                          <a:cs typeface="Montserrat"/>
                          <a:sym typeface="Montserrat"/>
                        </a:rPr>
                        <a:t>Últimos retoques antes de la exposición.</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Atención. Pensamiento. Lenguaje.</a:t>
                      </a:r>
                      <a:endParaRPr sz="1200">
                        <a:latin typeface="Montserrat"/>
                        <a:ea typeface="Montserrat"/>
                        <a:cs typeface="Montserrat"/>
                        <a:sym typeface="Montserrat"/>
                      </a:endParaRPr>
                    </a:p>
                    <a:p>
                      <a:pPr indent="-228600" lvl="0" marL="45720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Exposición .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Presentación producto final.</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Ordenador y pantalla digital.</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60 minutos. Sesión 11º Ambos grupos</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Los dos grupos exponen sus crónicas. Durante la presentación en la pantalla digital dos de los componentes serán los lectores e irán mostrando a sus compañeros y compañeras el trabajo realizado. El resto de la clase irá analizando tanto el contenido como la gramática y la estética del  resultado final pudiendo realizar comentarios para subsanar errores o mejorar el aspecto y la redacción. En este momento aquel componente del grupo que está sentado en el ordenador podrá ir realizando los cambios pertinentes según sugerencias del resto de la clase.</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Atención. Pensamiento. Lenguaje. Percepción.</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t/>
                      </a:r>
                      <a:endParaRPr sz="1200">
                        <a:solidFill>
                          <a:schemeClr val="accent4"/>
                        </a:solidFill>
                        <a:latin typeface="Montserrat"/>
                        <a:ea typeface="Montserrat"/>
                        <a:cs typeface="Montserrat"/>
                        <a:sym typeface="Montserrat"/>
                      </a:endParaRPr>
                    </a:p>
                    <a:p>
                      <a:pPr indent="0" lvl="0" marL="0" rtl="0" algn="ctr">
                        <a:spcBef>
                          <a:spcPts val="0"/>
                        </a:spcBef>
                        <a:spcAft>
                          <a:spcPts val="0"/>
                        </a:spcAft>
                        <a:buNone/>
                      </a:pPr>
                      <a:r>
                        <a:rPr lang="es" sz="1200">
                          <a:solidFill>
                            <a:schemeClr val="accent4"/>
                          </a:solidFill>
                          <a:latin typeface="Montserrat"/>
                          <a:ea typeface="Montserrat"/>
                          <a:cs typeface="Montserrat"/>
                          <a:sym typeface="Montserrat"/>
                        </a:rPr>
                        <a:t>LAS ACTIVIDADES DEL RESTO DEL  GRUPO</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Los demás grupos del aula irán realizando sus proyectos de igual manera. Estos grupos seleccionarán las imágenes de internet y expondrán sus trabajos durante las siguientes sesiones dedicando un cuarto de hora por grupo.</a:t>
                      </a:r>
                      <a:endParaRPr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Atención. Pensamiento. Lenguaje. Percepción.</a:t>
                      </a:r>
                      <a:endParaRPr sz="1200">
                        <a:latin typeface="Montserrat"/>
                        <a:ea typeface="Montserrat"/>
                        <a:cs typeface="Montserrat"/>
                        <a:sym typeface="Montserrat"/>
                      </a:endParaRPr>
                    </a:p>
                    <a:p>
                      <a:pPr indent="0" lvl="0" marL="457200" rtl="0" algn="just">
                        <a:spcBef>
                          <a:spcPts val="0"/>
                        </a:spcBef>
                        <a:spcAft>
                          <a:spcPts val="0"/>
                        </a:spcAft>
                        <a:buNone/>
                      </a:pPr>
                      <a:r>
                        <a:t/>
                      </a:r>
                      <a:endParaRPr sz="1200">
                        <a:latin typeface="Montserrat"/>
                        <a:ea typeface="Montserrat"/>
                        <a:cs typeface="Montserrat"/>
                        <a:sym typeface="Montserrat"/>
                      </a:endParaRPr>
                    </a:p>
                    <a:p>
                      <a:pPr indent="0" lvl="0" marL="0" rtl="0" algn="just">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a:txBody>
                    <a:bodyPr/>
                    <a:lstStyle/>
                    <a:p>
                      <a:pPr indent="0" lvl="0" marL="0" rtl="0" algn="ctr">
                        <a:spcBef>
                          <a:spcPts val="0"/>
                        </a:spcBef>
                        <a:spcAft>
                          <a:spcPts val="0"/>
                        </a:spcAft>
                        <a:buNone/>
                      </a:pPr>
                      <a:r>
                        <a:t/>
                      </a:r>
                      <a:endParaRPr sz="1200">
                        <a:solidFill>
                          <a:schemeClr val="accent4"/>
                        </a:solidFill>
                        <a:latin typeface="Montserrat"/>
                        <a:ea typeface="Montserrat"/>
                        <a:cs typeface="Montserrat"/>
                        <a:sym typeface="Montserrat"/>
                      </a:endParaRPr>
                    </a:p>
                    <a:p>
                      <a:pPr indent="0" lvl="0" marL="0" rtl="0" algn="ctr">
                        <a:spcBef>
                          <a:spcPts val="0"/>
                        </a:spcBef>
                        <a:spcAft>
                          <a:spcPts val="0"/>
                        </a:spcAft>
                        <a:buNone/>
                      </a:pPr>
                      <a:r>
                        <a:t/>
                      </a:r>
                      <a:endParaRPr sz="1200">
                        <a:solidFill>
                          <a:schemeClr val="accent4"/>
                        </a:solidFill>
                        <a:latin typeface="Montserrat"/>
                        <a:ea typeface="Montserrat"/>
                        <a:cs typeface="Montserrat"/>
                        <a:sym typeface="Montserrat"/>
                      </a:endParaRPr>
                    </a:p>
                    <a:p>
                      <a:pPr indent="0" lvl="0" marL="0" rtl="0" algn="ctr">
                        <a:spcBef>
                          <a:spcPts val="0"/>
                        </a:spcBef>
                        <a:spcAft>
                          <a:spcPts val="0"/>
                        </a:spcAft>
                        <a:buNone/>
                      </a:pPr>
                      <a:r>
                        <a:t/>
                      </a:r>
                      <a:endParaRPr sz="1200">
                        <a:solidFill>
                          <a:schemeClr val="accent4"/>
                        </a:solidFill>
                        <a:latin typeface="Montserrat"/>
                        <a:ea typeface="Montserrat"/>
                        <a:cs typeface="Montserrat"/>
                        <a:sym typeface="Montserrat"/>
                      </a:endParaRPr>
                    </a:p>
                    <a:p>
                      <a:pPr indent="0" lvl="0" marL="0" rtl="0" algn="ctr">
                        <a:spcBef>
                          <a:spcPts val="0"/>
                        </a:spcBef>
                        <a:spcAft>
                          <a:spcPts val="0"/>
                        </a:spcAft>
                        <a:buNone/>
                      </a:pPr>
                      <a:r>
                        <a:rPr lang="es" sz="1200">
                          <a:solidFill>
                            <a:schemeClr val="accent4"/>
                          </a:solidFill>
                          <a:latin typeface="Montserrat"/>
                          <a:ea typeface="Montserrat"/>
                          <a:cs typeface="Montserrat"/>
                          <a:sym typeface="Montserrat"/>
                        </a:rPr>
                        <a:t>ACTIVIDAD INTERCICLOS</a:t>
                      </a:r>
                      <a:endParaRPr sz="1200">
                        <a:solidFill>
                          <a:schemeClr val="accent4"/>
                        </a:solidFill>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6">
                  <a:txBody>
                    <a:bodyPr/>
                    <a:lstStyle/>
                    <a:p>
                      <a:pPr indent="-304800" lvl="0" marL="457200" rtl="0" algn="just">
                        <a:spcBef>
                          <a:spcPts val="0"/>
                        </a:spcBef>
                        <a:spcAft>
                          <a:spcPts val="0"/>
                        </a:spcAft>
                        <a:buSzPts val="1200"/>
                        <a:buFont typeface="Montserrat"/>
                        <a:buChar char="-"/>
                      </a:pPr>
                      <a:r>
                        <a:rPr b="1" lang="es" sz="1200">
                          <a:latin typeface="Montserrat"/>
                          <a:ea typeface="Montserrat"/>
                          <a:cs typeface="Montserrat"/>
                          <a:sym typeface="Montserrat"/>
                        </a:rPr>
                        <a:t>Colaboración con el área de Ciencias Naturales.</a:t>
                      </a:r>
                      <a:endParaRPr b="1" sz="1200">
                        <a:latin typeface="Montserrat"/>
                        <a:ea typeface="Montserrat"/>
                        <a:cs typeface="Montserrat"/>
                        <a:sym typeface="Montserrat"/>
                      </a:endParaRPr>
                    </a:p>
                    <a:p>
                      <a:pPr indent="-304800" lvl="0" marL="457200" rtl="0" algn="just">
                        <a:spcBef>
                          <a:spcPts val="0"/>
                        </a:spcBef>
                        <a:spcAft>
                          <a:spcPts val="0"/>
                        </a:spcAft>
                        <a:buSzPts val="1200"/>
                        <a:buFont typeface="Montserrat"/>
                        <a:buChar char="-"/>
                      </a:pPr>
                      <a:r>
                        <a:rPr lang="es" sz="1200">
                          <a:latin typeface="Montserrat"/>
                          <a:ea typeface="Montserrat"/>
                          <a:cs typeface="Montserrat"/>
                          <a:sym typeface="Montserrat"/>
                        </a:rPr>
                        <a:t>Una vez la plataforma Wearedolphins ha sido utilizada aprendiendo su funcionamiento y usando todas sus herramientas,, estamos preparadas y preparados para realizar una sesión en la que el alumnado de segundo ciclo sea el protagonista de su aprendizaje y pueda realizar un proyecto por equipos. La planificación se realiza en la pantalla tradicional y se pasa a la web, usando sus herramientas como el </a:t>
                      </a:r>
                      <a:r>
                        <a:rPr lang="es" sz="1200">
                          <a:latin typeface="Montserrat"/>
                          <a:ea typeface="Montserrat"/>
                          <a:cs typeface="Montserrat"/>
                          <a:sym typeface="Montserrat"/>
                        </a:rPr>
                        <a:t>collage</a:t>
                      </a:r>
                      <a:r>
                        <a:rPr lang="es" sz="1200">
                          <a:latin typeface="Montserrat"/>
                          <a:ea typeface="Montserrat"/>
                          <a:cs typeface="Montserrat"/>
                          <a:sym typeface="Montserrat"/>
                        </a:rPr>
                        <a:t> de imágenes. El tema puede ser </a:t>
                      </a:r>
                      <a:r>
                        <a:rPr b="1" lang="es" sz="1200">
                          <a:latin typeface="Montserrat"/>
                          <a:ea typeface="Montserrat"/>
                          <a:cs typeface="Montserrat"/>
                          <a:sym typeface="Montserrat"/>
                        </a:rPr>
                        <a:t>acerca de la naturaleza y el valor del agua</a:t>
                      </a:r>
                      <a:r>
                        <a:rPr lang="es" sz="1200">
                          <a:latin typeface="Montserrat"/>
                          <a:ea typeface="Montserrat"/>
                          <a:cs typeface="Montserrat"/>
                          <a:sym typeface="Montserrat"/>
                        </a:rPr>
                        <a:t>. </a:t>
                      </a:r>
                      <a:r>
                        <a:rPr lang="es" sz="1200">
                          <a:latin typeface="Montserrat"/>
                          <a:ea typeface="Montserrat"/>
                          <a:cs typeface="Montserrat"/>
                          <a:sym typeface="Montserrat"/>
                        </a:rPr>
                        <a:t>Seleccionando</a:t>
                      </a:r>
                      <a:r>
                        <a:rPr lang="es" sz="1200">
                          <a:latin typeface="Montserrat"/>
                          <a:ea typeface="Montserrat"/>
                          <a:cs typeface="Montserrat"/>
                          <a:sym typeface="Montserrat"/>
                        </a:rPr>
                        <a:t> contenido en la red  y descargando imágenes. Cada grupo de tres estará tutorizado por dos </a:t>
                      </a:r>
                      <a:r>
                        <a:rPr b="1" lang="es" sz="1200">
                          <a:latin typeface="Montserrat"/>
                          <a:ea typeface="Montserrat"/>
                          <a:cs typeface="Montserrat"/>
                          <a:sym typeface="Montserrat"/>
                        </a:rPr>
                        <a:t>mentores de 5º curso.</a:t>
                      </a:r>
                      <a:endParaRPr b="1" sz="1200">
                        <a:latin typeface="Montserrat"/>
                        <a:ea typeface="Montserrat"/>
                        <a:cs typeface="Montserrat"/>
                        <a:sym typeface="Montserrat"/>
                      </a:endParaRPr>
                    </a:p>
                    <a:p>
                      <a:pPr indent="0" lvl="0" marL="457200" rtl="0" algn="just">
                        <a:spcBef>
                          <a:spcPts val="0"/>
                        </a:spcBef>
                        <a:spcAft>
                          <a:spcPts val="0"/>
                        </a:spcAft>
                        <a:buNone/>
                      </a:pPr>
                      <a:r>
                        <a:t/>
                      </a:r>
                      <a:endParaRPr b="1"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r>
              <a:tr h="224975">
                <a:tc gridSpan="7">
                  <a:txBody>
                    <a:bodyPr/>
                    <a:lstStyle/>
                    <a:p>
                      <a:pPr indent="0" lvl="0" marL="0" rtl="0" algn="ctr">
                        <a:spcBef>
                          <a:spcPts val="0"/>
                        </a:spcBef>
                        <a:spcAft>
                          <a:spcPts val="0"/>
                        </a:spcAft>
                        <a:buNone/>
                      </a:pPr>
                      <a:r>
                        <a:rPr b="1" lang="es" sz="1200">
                          <a:latin typeface="Montserrat"/>
                          <a:ea typeface="Montserrat"/>
                          <a:cs typeface="Montserrat"/>
                          <a:sym typeface="Montserrat"/>
                        </a:rPr>
                        <a:t>VALORACIÓN DE LO APRENDIDO</a:t>
                      </a:r>
                      <a:endParaRPr b="1"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24975">
                <a:tc gridSpan="7">
                  <a:txBody>
                    <a:bodyPr/>
                    <a:lstStyle/>
                    <a:p>
                      <a:pPr indent="0" lvl="0" marL="0" rtl="0" algn="ctr">
                        <a:spcBef>
                          <a:spcPts val="0"/>
                        </a:spcBef>
                        <a:spcAft>
                          <a:spcPts val="0"/>
                        </a:spcAft>
                        <a:buNone/>
                      </a:pPr>
                      <a:r>
                        <a:rPr lang="es" sz="1200">
                          <a:latin typeface="Montserrat"/>
                          <a:ea typeface="Montserrat"/>
                          <a:cs typeface="Montserrat"/>
                          <a:sym typeface="Montserrat"/>
                        </a:rPr>
                        <a:t>PROCEDIMIENTOS DE EVALUACIÓN DEL APRENDIZAJE</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c hMerge="1"/>
                <a:tc hMerge="1"/>
              </a:tr>
              <a:tr h="224975">
                <a:tc rowSpan="2">
                  <a:txBody>
                    <a:bodyPr/>
                    <a:lstStyle/>
                    <a:p>
                      <a:pPr indent="0" lvl="0" marL="0" rtl="0" algn="ctr">
                        <a:spcBef>
                          <a:spcPts val="0"/>
                        </a:spcBef>
                        <a:spcAft>
                          <a:spcPts val="0"/>
                        </a:spcAft>
                        <a:buNone/>
                      </a:pPr>
                      <a:r>
                        <a:rPr lang="es" sz="1200">
                          <a:latin typeface="Montserrat"/>
                          <a:ea typeface="Montserrat"/>
                          <a:cs typeface="Montserrat"/>
                          <a:sym typeface="Montserrat"/>
                        </a:rPr>
                        <a:t>CRITERIOS DE EVALUACIÓN</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rowSpan="2">
                  <a:txBody>
                    <a:bodyPr/>
                    <a:lstStyle/>
                    <a:p>
                      <a:pPr indent="0" lvl="0" marL="0" rtl="0" algn="ctr">
                        <a:spcBef>
                          <a:spcPts val="0"/>
                        </a:spcBef>
                        <a:spcAft>
                          <a:spcPts val="0"/>
                        </a:spcAft>
                        <a:buNone/>
                      </a:pPr>
                      <a:r>
                        <a:rPr lang="es" sz="1200">
                          <a:latin typeface="Montserrat"/>
                          <a:ea typeface="Montserrat"/>
                          <a:cs typeface="Montserrat"/>
                          <a:sym typeface="Montserrat"/>
                        </a:rPr>
                        <a:t>INSTRUMENTOS DIGITALES  DE EVALUACIÓN</a:t>
                      </a:r>
                      <a:endParaRPr sz="12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gridSpan="5">
                  <a:txBody>
                    <a:bodyPr/>
                    <a:lstStyle/>
                    <a:p>
                      <a:pPr indent="0" lvl="0" marL="0" rtl="0" algn="ctr">
                        <a:spcBef>
                          <a:spcPts val="0"/>
                        </a:spcBef>
                        <a:spcAft>
                          <a:spcPts val="0"/>
                        </a:spcAft>
                        <a:buNone/>
                      </a:pPr>
                      <a:r>
                        <a:rPr lang="es" sz="1200">
                          <a:latin typeface="Montserrat"/>
                          <a:ea typeface="Montserrat"/>
                          <a:cs typeface="Montserrat"/>
                          <a:sym typeface="Montserrat"/>
                        </a:rPr>
                        <a:t>RÚBRICAS</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hMerge="1"/>
                <a:tc hMerge="1"/>
                <a:tc hMerge="1"/>
                <a:tc hMerge="1"/>
              </a:tr>
              <a:tr h="384625">
                <a:tc vMerge="1"/>
                <a:tc vMerge="1"/>
                <a:tc>
                  <a:txBody>
                    <a:bodyPr/>
                    <a:lstStyle/>
                    <a:p>
                      <a:pPr indent="0" lvl="0" marL="0" rtl="0" algn="ctr">
                        <a:spcBef>
                          <a:spcPts val="0"/>
                        </a:spcBef>
                        <a:spcAft>
                          <a:spcPts val="0"/>
                        </a:spcAft>
                        <a:buNone/>
                      </a:pPr>
                      <a:r>
                        <a:rPr lang="es" sz="900">
                          <a:latin typeface="Montserrat"/>
                          <a:ea typeface="Montserrat"/>
                          <a:cs typeface="Montserrat"/>
                          <a:sym typeface="Montserrat"/>
                        </a:rPr>
                        <a:t>INSUFICIENTE (IN)    Del 1 al 4</a:t>
                      </a:r>
                      <a:endParaRPr sz="9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900">
                          <a:latin typeface="Montserrat"/>
                          <a:ea typeface="Montserrat"/>
                          <a:cs typeface="Montserrat"/>
                          <a:sym typeface="Montserrat"/>
                        </a:rPr>
                        <a:t>SUFICIENTE (SU)    Entre 5 y 6</a:t>
                      </a:r>
                      <a:endParaRPr sz="9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900">
                          <a:latin typeface="Montserrat"/>
                          <a:ea typeface="Montserrat"/>
                          <a:cs typeface="Montserrat"/>
                          <a:sym typeface="Montserrat"/>
                        </a:rPr>
                        <a:t>BIEN (BI)                  Entre 6 y 7</a:t>
                      </a:r>
                      <a:endParaRPr sz="9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900">
                          <a:latin typeface="Montserrat"/>
                          <a:ea typeface="Montserrat"/>
                          <a:cs typeface="Montserrat"/>
                          <a:sym typeface="Montserrat"/>
                        </a:rPr>
                        <a:t>NOTABLE (NT)        Entre 7 y 8</a:t>
                      </a:r>
                      <a:endParaRPr sz="900">
                        <a:latin typeface="Montserrat"/>
                        <a:ea typeface="Montserrat"/>
                        <a:cs typeface="Montserrat"/>
                        <a:sym typeface="Montserrat"/>
                      </a:endParaRPr>
                    </a:p>
                  </a:txBody>
                  <a:tcPr marT="0" marB="0" marR="68575" marL="68575" anchor="ctr">
                    <a:lnL cap="flat" cmpd="sng" w="6350">
                      <a:solidFill>
                        <a:srgbClr val="38761D"/>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900">
                          <a:latin typeface="Montserrat"/>
                          <a:ea typeface="Montserrat"/>
                          <a:cs typeface="Montserrat"/>
                          <a:sym typeface="Montserrat"/>
                        </a:rPr>
                        <a:t>SOBRESALIENTE (SB) Entre 9 y 10</a:t>
                      </a:r>
                      <a:endParaRPr sz="900">
                        <a:latin typeface="Montserrat"/>
                        <a:ea typeface="Montserrat"/>
                        <a:cs typeface="Montserrat"/>
                        <a:sym typeface="Montserrat"/>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000000"/>
                      </a:solidFill>
                      <a:prstDash val="solid"/>
                      <a:round/>
                      <a:headEnd len="sm" w="sm" type="none"/>
                      <a:tailEnd len="sm" w="sm" type="none"/>
                    </a:lnB>
                    <a:solidFill>
                      <a:schemeClr val="lt1"/>
                    </a:solidFill>
                  </a:tcPr>
                </a:tc>
              </a:tr>
              <a:tr h="224975">
                <a:tc>
                  <a:txBody>
                    <a:bodyPr/>
                    <a:lstStyle/>
                    <a:p>
                      <a:pPr indent="0" lvl="0" marL="0" rtl="0" algn="ctr">
                        <a:spcBef>
                          <a:spcPts val="0"/>
                        </a:spcBef>
                        <a:spcAft>
                          <a:spcPts val="0"/>
                        </a:spcAft>
                        <a:buNone/>
                      </a:pPr>
                      <a:r>
                        <a:rPr lang="es" sz="1200">
                          <a:latin typeface="Montserrat"/>
                          <a:ea typeface="Montserrat"/>
                          <a:cs typeface="Montserrat"/>
                          <a:sym typeface="Montserrat"/>
                        </a:rPr>
                        <a:t>5.1</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Trabajo en la web. Uso de materia digital</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Cuaderno de Séneca</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No aporta nada; a pesar de las ayudas no hay una redacción del proyecto.</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Hay una redacción del proyecto escasa. Presenta falta de cohesión y coherencia</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Buena redación del proyecto con palabras sencillas. Presenta coherencia y cohesión</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Excelente </a:t>
                      </a:r>
                      <a:r>
                        <a:rPr lang="es" sz="1200">
                          <a:latin typeface="Montserrat"/>
                          <a:ea typeface="Montserrat"/>
                          <a:cs typeface="Montserrat"/>
                          <a:sym typeface="Montserrat"/>
                        </a:rPr>
                        <a:t>redación del proyecto con palabras relacionadas con el tema Presenta coherencia y cohesión</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Escelente </a:t>
                      </a:r>
                      <a:r>
                        <a:rPr lang="es" sz="1200">
                          <a:latin typeface="Montserrat"/>
                          <a:ea typeface="Montserrat"/>
                          <a:cs typeface="Montserrat"/>
                          <a:sym typeface="Montserrat"/>
                        </a:rPr>
                        <a:t>redación del proyecto. Uso de sinónimos, palabras técnicas. Escelente construción de oraciones compuestas Presenta coherencia y cohesión</a:t>
                      </a:r>
                      <a:endParaRPr sz="1200">
                        <a:latin typeface="Montserrat"/>
                        <a:ea typeface="Montserrat"/>
                        <a:cs typeface="Montserrat"/>
                        <a:sym typeface="Montserrat"/>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lt1"/>
                    </a:solidFill>
                  </a:tcPr>
                </a:tc>
              </a:tr>
              <a:tr h="224975">
                <a:tc>
                  <a:txBody>
                    <a:bodyPr/>
                    <a:lstStyle/>
                    <a:p>
                      <a:pPr indent="0" lvl="0" marL="0" rtl="0" algn="ctr">
                        <a:spcBef>
                          <a:spcPts val="0"/>
                        </a:spcBef>
                        <a:spcAft>
                          <a:spcPts val="0"/>
                        </a:spcAft>
                        <a:buNone/>
                      </a:pPr>
                      <a:r>
                        <a:rPr lang="es" sz="1200">
                          <a:latin typeface="Montserrat"/>
                          <a:ea typeface="Montserrat"/>
                          <a:cs typeface="Montserrat"/>
                          <a:sym typeface="Montserrat"/>
                        </a:rPr>
                        <a:t>6.1</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Trabajo en la web. Uso de materia digital</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Cuaderno de Séneca</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No aporta nada; a pesar de las ayudas el proyecto no presenta ningún recurso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Se ha utilizado un solo recurso de la red y no se ciñe al contexto</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Buena </a:t>
                      </a:r>
                      <a:r>
                        <a:rPr lang="es" sz="1200">
                          <a:latin typeface="Montserrat"/>
                          <a:ea typeface="Montserrat"/>
                          <a:cs typeface="Montserrat"/>
                          <a:sym typeface="Montserrat"/>
                        </a:rPr>
                        <a:t>utilización de recursos en la red, respeto por la propiedad intelectual</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Excelente </a:t>
                      </a:r>
                      <a:r>
                        <a:rPr lang="es" sz="1200">
                          <a:latin typeface="Montserrat"/>
                          <a:ea typeface="Montserrat"/>
                          <a:cs typeface="Montserrat"/>
                          <a:sym typeface="Montserrat"/>
                        </a:rPr>
                        <a:t>utilización de recursos en la red, respeto por la propiedad intelectual</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Excelente </a:t>
                      </a:r>
                      <a:r>
                        <a:rPr lang="es" sz="1200">
                          <a:latin typeface="Montserrat"/>
                          <a:ea typeface="Montserrat"/>
                          <a:cs typeface="Montserrat"/>
                          <a:sym typeface="Montserrat"/>
                        </a:rPr>
                        <a:t>utilización de recursos en la red, respeto por la propiedad intelectual. Además aportan recursos propios de dibujos y o diagramas.</a:t>
                      </a:r>
                      <a:endParaRPr sz="1200">
                        <a:latin typeface="Montserrat"/>
                        <a:ea typeface="Montserrat"/>
                        <a:cs typeface="Montserrat"/>
                        <a:sym typeface="Montserrat"/>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r>
              <a:tr h="224975">
                <a:tc>
                  <a:txBody>
                    <a:bodyPr/>
                    <a:lstStyle/>
                    <a:p>
                      <a:pPr indent="0" lvl="0" marL="0" rtl="0" algn="ctr">
                        <a:spcBef>
                          <a:spcPts val="0"/>
                        </a:spcBef>
                        <a:spcAft>
                          <a:spcPts val="0"/>
                        </a:spcAft>
                        <a:buNone/>
                      </a:pPr>
                      <a:r>
                        <a:rPr lang="es" sz="1200">
                          <a:latin typeface="Montserrat"/>
                          <a:ea typeface="Montserrat"/>
                          <a:cs typeface="Montserrat"/>
                          <a:sym typeface="Montserrat"/>
                        </a:rPr>
                        <a:t>6.2</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Trabajo en la web. Uso de materia digital</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Cuaderno de Séneca</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No aporta nada; no hay nada que aportar al reto de la clase</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La presentación al resto de la clase es escasa sin recursos</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Buena presentación, con interés, educación. Ofreciendo lo que han desarrollado</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Excelente </a:t>
                      </a:r>
                      <a:r>
                        <a:rPr lang="es" sz="1200">
                          <a:latin typeface="Montserrat"/>
                          <a:ea typeface="Montserrat"/>
                          <a:cs typeface="Montserrat"/>
                          <a:sym typeface="Montserrat"/>
                        </a:rPr>
                        <a:t>presentación, con interés, educación. Turnándose la palabra cada uno de los componentes del grupo.</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Excelente</a:t>
                      </a:r>
                      <a:r>
                        <a:rPr lang="es" sz="1200">
                          <a:latin typeface="Montserrat"/>
                          <a:ea typeface="Montserrat"/>
                          <a:cs typeface="Montserrat"/>
                          <a:sym typeface="Montserrat"/>
                        </a:rPr>
                        <a:t>presentación, con interés, educación. </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Turnándose la palabra cada uno de los componentes del grupo. Atendiendo con orden las intervenciones del resto de la clase. Buen manejo de herramientas comunicativas</a:t>
                      </a:r>
                      <a:endParaRPr sz="1200">
                        <a:latin typeface="Montserrat"/>
                        <a:ea typeface="Montserrat"/>
                        <a:cs typeface="Montserrat"/>
                        <a:sym typeface="Montserrat"/>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r>
              <a:tr h="224975">
                <a:tc>
                  <a:txBody>
                    <a:bodyPr/>
                    <a:lstStyle/>
                    <a:p>
                      <a:pPr indent="0" lvl="0" marL="0" rtl="0" algn="ctr">
                        <a:spcBef>
                          <a:spcPts val="0"/>
                        </a:spcBef>
                        <a:spcAft>
                          <a:spcPts val="0"/>
                        </a:spcAft>
                        <a:buNone/>
                      </a:pPr>
                      <a:r>
                        <a:rPr lang="es" sz="1200">
                          <a:latin typeface="Montserrat"/>
                          <a:ea typeface="Montserrat"/>
                          <a:cs typeface="Montserrat"/>
                          <a:sym typeface="Montserrat"/>
                        </a:rPr>
                        <a:t>6.3</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Trabajo en la web. Uso de materia digital</a:t>
                      </a:r>
                      <a:endParaRPr sz="1200">
                        <a:latin typeface="Montserrat"/>
                        <a:ea typeface="Montserrat"/>
                        <a:cs typeface="Montserrat"/>
                        <a:sym typeface="Montserrat"/>
                      </a:endParaRPr>
                    </a:p>
                    <a:p>
                      <a:pPr indent="0" lvl="0" marL="0" rtl="0" algn="ctr">
                        <a:spcBef>
                          <a:spcPts val="0"/>
                        </a:spcBef>
                        <a:spcAft>
                          <a:spcPts val="0"/>
                        </a:spcAft>
                        <a:buNone/>
                      </a:pPr>
                      <a:r>
                        <a:rPr lang="es" sz="1200">
                          <a:latin typeface="Montserrat"/>
                          <a:ea typeface="Montserrat"/>
                          <a:cs typeface="Montserrat"/>
                          <a:sym typeface="Montserrat"/>
                        </a:rPr>
                        <a:t>Cuaderno de Séneca</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Se muestra deliberante en el uso de equipos tecnológicos y uso de la red</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Se comporta regular en el trato a los equipos tecnológicos</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Es respetuoso/a con todo el material techonológico y el uso de la red</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Es respetuoso/a con todo el material techonológico y el uso de la red</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200">
                          <a:latin typeface="Montserrat"/>
                          <a:ea typeface="Montserrat"/>
                          <a:cs typeface="Montserrat"/>
                          <a:sym typeface="Montserrat"/>
                        </a:rPr>
                        <a:t>Es respetuoso/a con todo el material techonológico y el uso de la red</a:t>
                      </a:r>
                      <a:endParaRPr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r>
              <a:tr h="224975">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38761D"/>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38761D"/>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38761D"/>
                      </a:solidFill>
                      <a:prstDash val="solid"/>
                      <a:round/>
                      <a:headEnd len="sm" w="sm" type="none"/>
                      <a:tailEnd len="sm" w="sm" type="none"/>
                    </a:lnT>
                    <a:lnB cap="flat" cmpd="sng" w="6350">
                      <a:solidFill>
                        <a:srgbClr val="38761D"/>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pic>
        <p:nvPicPr>
          <p:cNvPr id="297" name="Google Shape;297;p56"/>
          <p:cNvPicPr preferRelativeResize="0"/>
          <p:nvPr/>
        </p:nvPicPr>
        <p:blipFill>
          <a:blip r:embed="rId4">
            <a:alphaModFix/>
          </a:blip>
          <a:stretch>
            <a:fillRect/>
          </a:stretch>
        </p:blipFill>
        <p:spPr>
          <a:xfrm>
            <a:off x="3919225" y="4591325"/>
            <a:ext cx="1171575" cy="495300"/>
          </a:xfrm>
          <a:prstGeom prst="rect">
            <a:avLst/>
          </a:prstGeom>
          <a:noFill/>
          <a:ln>
            <a:noFill/>
          </a:ln>
        </p:spPr>
      </p:pic>
      <p:sp>
        <p:nvSpPr>
          <p:cNvPr id="298" name="Google Shape;298;p56"/>
          <p:cNvSpPr txBox="1"/>
          <p:nvPr/>
        </p:nvSpPr>
        <p:spPr>
          <a:xfrm>
            <a:off x="3117575" y="3991525"/>
            <a:ext cx="2791500" cy="3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latin typeface="Fira Sans"/>
                <a:ea typeface="Fira Sans"/>
                <a:cs typeface="Fira Sans"/>
                <a:sym typeface="Fira Sans"/>
              </a:rPr>
              <a:t>Enna María Vaca Collado</a:t>
            </a:r>
            <a:endParaRPr sz="1800">
              <a:latin typeface="Fira Sans"/>
              <a:ea typeface="Fira Sans"/>
              <a:cs typeface="Fira Sans"/>
              <a:sym typeface="Fira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21-entidades">
  <a:themeElements>
    <a:clrScheme name="Simple Light">
      <a:dk1>
        <a:srgbClr val="3A0838"/>
      </a:dk1>
      <a:lt1>
        <a:srgbClr val="FFFFFF"/>
      </a:lt1>
      <a:dk2>
        <a:srgbClr val="F3E6F3"/>
      </a:dk2>
      <a:lt2>
        <a:srgbClr val="E4E9FA"/>
      </a:lt2>
      <a:accent1>
        <a:srgbClr val="E61770"/>
      </a:accent1>
      <a:accent2>
        <a:srgbClr val="EEBE31"/>
      </a:accent2>
      <a:accent3>
        <a:srgbClr val="2EA48D"/>
      </a:accent3>
      <a:accent4>
        <a:srgbClr val="3661A7"/>
      </a:accent4>
      <a:accent5>
        <a:srgbClr val="F24337"/>
      </a:accent5>
      <a:accent6>
        <a:srgbClr val="9C8BBE"/>
      </a:accent6>
      <a:hlink>
        <a:srgbClr val="9A36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F3E6F3"/>
      </a:dk2>
      <a:lt2>
        <a:srgbClr val="E4E9FA"/>
      </a:lt2>
      <a:accent1>
        <a:srgbClr val="E61770"/>
      </a:accent1>
      <a:accent2>
        <a:srgbClr val="EEBE31"/>
      </a:accent2>
      <a:accent3>
        <a:srgbClr val="2EA48D"/>
      </a:accent3>
      <a:accent4>
        <a:srgbClr val="3661A7"/>
      </a:accent4>
      <a:accent5>
        <a:srgbClr val="F24337"/>
      </a:accent5>
      <a:accent6>
        <a:srgbClr val="9C8BBE"/>
      </a:accent6>
      <a:hlink>
        <a:srgbClr val="9A36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